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1E_0.xml" ContentType="application/vnd.ms-powerpoint.comments+xml"/>
  <Override PartName="/ppt/notesSlides/notesSlide4.xml" ContentType="application/vnd.openxmlformats-officedocument.presentationml.notesSlide+xml"/>
  <Override PartName="/ppt/comments/modernComment_102_0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1" r:id="rId3"/>
    <p:sldId id="286" r:id="rId4"/>
    <p:sldId id="258" r:id="rId5"/>
    <p:sldId id="312" r:id="rId6"/>
    <p:sldId id="264" r:id="rId7"/>
    <p:sldId id="306" r:id="rId8"/>
    <p:sldId id="316" r:id="rId9"/>
    <p:sldId id="317" r:id="rId10"/>
    <p:sldId id="321" r:id="rId11"/>
    <p:sldId id="322" r:id="rId12"/>
    <p:sldId id="319" r:id="rId13"/>
    <p:sldId id="323" r:id="rId14"/>
    <p:sldId id="324" r:id="rId15"/>
    <p:sldId id="326" r:id="rId16"/>
    <p:sldId id="338" r:id="rId17"/>
    <p:sldId id="327" r:id="rId18"/>
    <p:sldId id="329" r:id="rId19"/>
    <p:sldId id="339" r:id="rId20"/>
    <p:sldId id="334" r:id="rId21"/>
    <p:sldId id="332" r:id="rId22"/>
    <p:sldId id="330" r:id="rId23"/>
    <p:sldId id="328" r:id="rId24"/>
    <p:sldId id="331" r:id="rId25"/>
    <p:sldId id="333" r:id="rId26"/>
    <p:sldId id="335" r:id="rId27"/>
    <p:sldId id="314" r:id="rId28"/>
    <p:sldId id="315" r:id="rId29"/>
    <p:sldId id="337" r:id="rId30"/>
    <p:sldId id="336" r:id="rId31"/>
    <p:sldId id="305" r:id="rId32"/>
    <p:sldId id="303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0924C9-01CF-B591-AB0E-C1338876A156}" name="Pietro Tauro" initials="PT" userId="S::pietro.tauro@studenti.unisalento.it::ee8167a2-23ff-419c-9e0b-d14ebdcd5e65" providerId="AD"/>
  <p188:author id="{84222ECE-B9FD-D4FC-E035-414BD06ED83A}" name="Ludovica Mirto" initials="LM" userId="S::ludovica.mirto@studenti.unisalento.it::12395cc6-ad97-4573-b01e-a8ddb2f623e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7A"/>
    <a:srgbClr val="D135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F981F0-B3FE-4311-A502-72D68758F560}" authorId="{84222ECE-B9FD-D4FC-E035-414BD06ED83A}" created="2025-04-03T13:09:01.2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" creationId="{8DBE9733-0E3B-6145-BCF5-D464E54163AF}"/>
    </ac:deMkLst>
    <p188:replyLst>
      <p188:reply id="{67E31CF2-E81F-4905-BFDD-4111847E69B1}" authorId="{2A0924C9-01CF-B591-AB0E-C1338876A156}" created="2025-04-03T14:18:16.661">
        <p188:txBody>
          <a:bodyPr/>
          <a:lstStyle/>
          <a:p>
            <a:r>
              <a:rPr lang="en-US"/>
              <a:t>Volevo un grifo rapido che racchiudesse il tutto. Ho pensato a questa linea temporale che racconta sia il fatto che hai avuto piu' incontri (forse ne manca uno) che le deliverable fatte ( i sotto punti ) un po come introduzione sia del oniettivo datoci che delle attivit' asvolte. comuunque se la forma non ti convicne possiamo torarci e cambiarla come vogliamo</a:t>
            </a:r>
          </a:p>
        </p188:txBody>
      </p188:reply>
    </p188:replyLst>
    <p188:txBody>
      <a:bodyPr/>
      <a:lstStyle/>
      <a:p>
        <a:r>
          <a:rPr lang="it-IT"/>
          <a:t>quindi la challenge la voi fare in ottica degli incontri?
io credevo dovessimo fare la tesina in funzione degli incontri e invece la presentazione in funzione delle attività che abbiamo fatto </a:t>
        </a:r>
      </a:p>
    </p188:txBody>
  </p188:cm>
</p188:cmLst>
</file>

<file path=ppt/comments/modernComment_11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4F2BA43-17EC-4795-AF80-B67892B3F024}" authorId="{84222ECE-B9FD-D4FC-E035-414BD06ED83A}" created="2025-04-03T13:06:45.859">
    <pc:sldMkLst xmlns:pc="http://schemas.microsoft.com/office/powerpoint/2013/main/command">
      <pc:docMk/>
      <pc:sldMk cId="0" sldId="286"/>
    </pc:sldMkLst>
    <p188:replyLst>
      <p188:reply id="{CB72507F-8502-44A5-85A5-78EE5C302593}" authorId="{2A0924C9-01CF-B591-AB0E-C1338876A156}" created="2025-04-03T14:13:51.299">
        <p188:txBody>
          <a:bodyPr/>
          <a:lstStyle/>
          <a:p>
            <a:r>
              <a:rPr lang="en-US"/>
              <a:t>si ci stavo pensando anche io di risistemare quesa</a:t>
            </a:r>
          </a:p>
        </p188:txBody>
      </p188:reply>
    </p188:replyLst>
    <p188:txBody>
      <a:bodyPr/>
      <a:lstStyle/>
      <a:p>
        <a:r>
          <a:rPr lang="it-IT"/>
          <a:t>possiamo anche rimpicciolire un poco le immagini per ingrandire un po' le scritte magari? per evitare che sembri tutto attaccato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5CA61B-CBED-4696-A8EB-EC1AA227DF23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2C2E0897-B98C-4536-80D0-465312C13346}">
      <dgm:prSet phldrT="[Text]" phldr="0"/>
      <dgm:spPr/>
      <dgm:t>
        <a:bodyPr/>
        <a:lstStyle/>
        <a:p>
          <a:pPr>
            <a:defRPr b="1"/>
          </a:pPr>
          <a:r>
            <a:rPr lang="it-IT">
              <a:solidFill>
                <a:schemeClr val="bg1"/>
              </a:solidFill>
              <a:latin typeface="Aptos Display" panose="02110004020202020204"/>
            </a:rPr>
            <a:t>Meet KPMG &amp; CDS</a:t>
          </a:r>
          <a:endParaRPr lang="it-IT">
            <a:solidFill>
              <a:schemeClr val="bg1"/>
            </a:solidFill>
          </a:endParaRPr>
        </a:p>
      </dgm:t>
    </dgm:pt>
    <dgm:pt modelId="{7F587210-E3A2-4DA5-9724-D8E8DA7DEA5D}" type="parTrans" cxnId="{A83082A0-21DF-4ECB-A582-2983903909D9}">
      <dgm:prSet/>
      <dgm:spPr/>
      <dgm:t>
        <a:bodyPr/>
        <a:lstStyle/>
        <a:p>
          <a:endParaRPr lang="en-US"/>
        </a:p>
      </dgm:t>
    </dgm:pt>
    <dgm:pt modelId="{A2953F64-B298-4900-9534-32FFB085FA69}" type="sibTrans" cxnId="{A83082A0-21DF-4ECB-A582-2983903909D9}">
      <dgm:prSet/>
      <dgm:spPr/>
      <dgm:t>
        <a:bodyPr/>
        <a:lstStyle/>
        <a:p>
          <a:endParaRPr lang="en-US"/>
        </a:p>
      </dgm:t>
    </dgm:pt>
    <dgm:pt modelId="{169048BD-C6E8-414A-8A5F-00F4D3EDB5CF}">
      <dgm:prSet phldrT="[Text]" phldr="0"/>
      <dgm:spPr/>
      <dgm:t>
        <a:bodyPr/>
        <a:lstStyle/>
        <a:p>
          <a:r>
            <a:rPr lang="it-IT">
              <a:solidFill>
                <a:schemeClr val="bg1"/>
              </a:solidFill>
              <a:latin typeface="Aptos Display" panose="02110004020202020204"/>
            </a:rPr>
            <a:t>Presentazione Azienda</a:t>
          </a:r>
          <a:endParaRPr lang="it-IT">
            <a:solidFill>
              <a:schemeClr val="bg1"/>
            </a:solidFill>
          </a:endParaRPr>
        </a:p>
      </dgm:t>
    </dgm:pt>
    <dgm:pt modelId="{A868BE83-9353-47EC-8E5A-B778B7DA3D94}" type="parTrans" cxnId="{F43B4C5D-20BF-4354-A33D-054D1E194C94}">
      <dgm:prSet/>
      <dgm:spPr/>
      <dgm:t>
        <a:bodyPr/>
        <a:lstStyle/>
        <a:p>
          <a:endParaRPr lang="en-US"/>
        </a:p>
      </dgm:t>
    </dgm:pt>
    <dgm:pt modelId="{E03E74C6-8301-4110-A37C-2F4AF6EAFD7A}" type="sibTrans" cxnId="{F43B4C5D-20BF-4354-A33D-054D1E194C94}">
      <dgm:prSet/>
      <dgm:spPr/>
      <dgm:t>
        <a:bodyPr/>
        <a:lstStyle/>
        <a:p>
          <a:endParaRPr lang="en-US"/>
        </a:p>
      </dgm:t>
    </dgm:pt>
    <dgm:pt modelId="{B27E4BEE-297A-4005-8AE0-F6F830EB2B47}">
      <dgm:prSet phldrT="[Text]" phldr="0"/>
      <dgm:spPr/>
      <dgm:t>
        <a:bodyPr/>
        <a:lstStyle/>
        <a:p>
          <a:r>
            <a:rPr lang="it-IT" dirty="0">
              <a:solidFill>
                <a:schemeClr val="bg1"/>
              </a:solidFill>
              <a:latin typeface="Aptos Display" panose="02110004020202020204"/>
            </a:rPr>
            <a:t>Presentazione Challenge</a:t>
          </a:r>
          <a:endParaRPr lang="it-IT" dirty="0">
            <a:solidFill>
              <a:schemeClr val="bg1"/>
            </a:solidFill>
          </a:endParaRPr>
        </a:p>
      </dgm:t>
    </dgm:pt>
    <dgm:pt modelId="{9734B966-297B-40B1-821E-79F8019B3C71}" type="parTrans" cxnId="{1B5EC2ED-5F0C-485D-92BF-6998A7BD0828}">
      <dgm:prSet/>
      <dgm:spPr/>
      <dgm:t>
        <a:bodyPr/>
        <a:lstStyle/>
        <a:p>
          <a:endParaRPr lang="en-US"/>
        </a:p>
      </dgm:t>
    </dgm:pt>
    <dgm:pt modelId="{D3FCFE96-550C-4E1E-A525-F89F3E6B069D}" type="sibTrans" cxnId="{1B5EC2ED-5F0C-485D-92BF-6998A7BD0828}">
      <dgm:prSet/>
      <dgm:spPr/>
      <dgm:t>
        <a:bodyPr/>
        <a:lstStyle/>
        <a:p>
          <a:endParaRPr lang="en-US"/>
        </a:p>
      </dgm:t>
    </dgm:pt>
    <dgm:pt modelId="{18EDF6FC-955E-47F6-8022-E7302E91DD79}">
      <dgm:prSet phldrT="[Text]" phldr="0"/>
      <dgm:spPr/>
      <dgm:t>
        <a:bodyPr/>
        <a:lstStyle/>
        <a:p>
          <a:pPr>
            <a:defRPr b="1"/>
          </a:pPr>
          <a:r>
            <a:rPr lang="it-IT">
              <a:solidFill>
                <a:schemeClr val="bg1"/>
              </a:solidFill>
              <a:latin typeface="Aptos Display" panose="02110004020202020204"/>
            </a:rPr>
            <a:t>Analisi  Ciclo attivo</a:t>
          </a:r>
          <a:endParaRPr lang="it-IT">
            <a:solidFill>
              <a:schemeClr val="bg1"/>
            </a:solidFill>
          </a:endParaRPr>
        </a:p>
      </dgm:t>
    </dgm:pt>
    <dgm:pt modelId="{DAB45A2B-4F0C-45B6-8054-8C8AFF74CD58}" type="parTrans" cxnId="{1D6EA288-E8C9-4B17-B9C9-615BACD58EAB}">
      <dgm:prSet/>
      <dgm:spPr/>
      <dgm:t>
        <a:bodyPr/>
        <a:lstStyle/>
        <a:p>
          <a:endParaRPr lang="en-US"/>
        </a:p>
      </dgm:t>
    </dgm:pt>
    <dgm:pt modelId="{8712FC98-C9C4-41E6-997F-8AEC488F3CF0}" type="sibTrans" cxnId="{1D6EA288-E8C9-4B17-B9C9-615BACD58EAB}">
      <dgm:prSet/>
      <dgm:spPr/>
      <dgm:t>
        <a:bodyPr/>
        <a:lstStyle/>
        <a:p>
          <a:endParaRPr lang="en-US"/>
        </a:p>
      </dgm:t>
    </dgm:pt>
    <dgm:pt modelId="{8C82B068-EDA2-4A5D-8A9B-78C04BD70DEB}">
      <dgm:prSet phldrT="[Text]" phldr="0"/>
      <dgm:spPr/>
      <dgm:t>
        <a:bodyPr/>
        <a:lstStyle/>
        <a:p>
          <a:r>
            <a:rPr lang="it-IT">
              <a:solidFill>
                <a:schemeClr val="bg1"/>
              </a:solidFill>
              <a:latin typeface="Aptos Display" panose="02110004020202020204"/>
            </a:rPr>
            <a:t>I canali di vendita</a:t>
          </a:r>
          <a:endParaRPr lang="it-IT">
            <a:solidFill>
              <a:schemeClr val="bg1"/>
            </a:solidFill>
          </a:endParaRPr>
        </a:p>
      </dgm:t>
    </dgm:pt>
    <dgm:pt modelId="{E65FB3A8-60B9-4543-810F-FCF6A8B8002A}" type="parTrans" cxnId="{0382A233-5EE4-4E63-AAEA-23767772E251}">
      <dgm:prSet/>
      <dgm:spPr/>
      <dgm:t>
        <a:bodyPr/>
        <a:lstStyle/>
        <a:p>
          <a:endParaRPr lang="en-US"/>
        </a:p>
      </dgm:t>
    </dgm:pt>
    <dgm:pt modelId="{B0C235FD-17ED-4FF5-8662-3A7D36A1A4AA}" type="sibTrans" cxnId="{0382A233-5EE4-4E63-AAEA-23767772E251}">
      <dgm:prSet/>
      <dgm:spPr/>
      <dgm:t>
        <a:bodyPr/>
        <a:lstStyle/>
        <a:p>
          <a:endParaRPr lang="en-US"/>
        </a:p>
      </dgm:t>
    </dgm:pt>
    <dgm:pt modelId="{B84850F1-BAE2-426B-A533-E1173FC8EE66}">
      <dgm:prSet phldrT="[Text]" phldr="0"/>
      <dgm:spPr/>
      <dgm:t>
        <a:bodyPr/>
        <a:lstStyle/>
        <a:p>
          <a:r>
            <a:rPr lang="it-IT">
              <a:solidFill>
                <a:schemeClr val="bg1"/>
              </a:solidFill>
              <a:latin typeface="Aptos Display" panose="02110004020202020204"/>
            </a:rPr>
            <a:t>Prototipo dei flussi</a:t>
          </a:r>
          <a:endParaRPr lang="it-IT">
            <a:solidFill>
              <a:schemeClr val="bg1"/>
            </a:solidFill>
          </a:endParaRPr>
        </a:p>
      </dgm:t>
    </dgm:pt>
    <dgm:pt modelId="{4B5752C5-A0B3-4DC0-825A-8B4FACF22DF1}" type="parTrans" cxnId="{DF325ABD-397E-444D-904E-2304C96DA56B}">
      <dgm:prSet/>
      <dgm:spPr/>
      <dgm:t>
        <a:bodyPr/>
        <a:lstStyle/>
        <a:p>
          <a:endParaRPr lang="en-US"/>
        </a:p>
      </dgm:t>
    </dgm:pt>
    <dgm:pt modelId="{27003E85-2CC4-4823-91CB-BCECF281F5BC}" type="sibTrans" cxnId="{DF325ABD-397E-444D-904E-2304C96DA56B}">
      <dgm:prSet/>
      <dgm:spPr/>
      <dgm:t>
        <a:bodyPr/>
        <a:lstStyle/>
        <a:p>
          <a:endParaRPr lang="en-US"/>
        </a:p>
      </dgm:t>
    </dgm:pt>
    <dgm:pt modelId="{BF85E476-167B-4502-862E-5ECD62C90987}">
      <dgm:prSet phldrT="[Text]" phldr="0"/>
      <dgm:spPr/>
      <dgm:t>
        <a:bodyPr/>
        <a:lstStyle/>
        <a:p>
          <a:pPr>
            <a:defRPr b="1"/>
          </a:pPr>
          <a:r>
            <a:rPr lang="it-IT">
              <a:solidFill>
                <a:schemeClr val="bg1"/>
              </a:solidFill>
              <a:latin typeface="Aptos Display" panose="02110004020202020204"/>
            </a:rPr>
            <a:t>Analisi Canale Indiretto</a:t>
          </a:r>
          <a:endParaRPr lang="it-IT">
            <a:solidFill>
              <a:schemeClr val="bg1"/>
            </a:solidFill>
          </a:endParaRPr>
        </a:p>
      </dgm:t>
    </dgm:pt>
    <dgm:pt modelId="{3921A585-FF74-4BDD-B8A6-35D50905C3F4}" type="parTrans" cxnId="{AFE2CFFA-CD7E-4944-9D8B-1EBC3516C301}">
      <dgm:prSet/>
      <dgm:spPr/>
      <dgm:t>
        <a:bodyPr/>
        <a:lstStyle/>
        <a:p>
          <a:endParaRPr lang="en-US"/>
        </a:p>
      </dgm:t>
    </dgm:pt>
    <dgm:pt modelId="{592C2A78-F6AC-4F98-8868-2C9D8E87519E}" type="sibTrans" cxnId="{AFE2CFFA-CD7E-4944-9D8B-1EBC3516C301}">
      <dgm:prSet/>
      <dgm:spPr/>
      <dgm:t>
        <a:bodyPr/>
        <a:lstStyle/>
        <a:p>
          <a:endParaRPr lang="en-US"/>
        </a:p>
      </dgm:t>
    </dgm:pt>
    <dgm:pt modelId="{6349089C-7FA4-4E0E-B595-1A716D364FCE}">
      <dgm:prSet phldrT="[Text]" phldr="0"/>
      <dgm:spPr/>
      <dgm:t>
        <a:bodyPr/>
        <a:lstStyle/>
        <a:p>
          <a:r>
            <a:rPr lang="it-IT">
              <a:solidFill>
                <a:schemeClr val="bg1"/>
              </a:solidFill>
              <a:latin typeface="Aptos Display" panose="02110004020202020204"/>
            </a:rPr>
            <a:t> Analisi Flowchart flussi</a:t>
          </a:r>
          <a:endParaRPr lang="it-IT">
            <a:solidFill>
              <a:schemeClr val="bg1"/>
            </a:solidFill>
          </a:endParaRPr>
        </a:p>
      </dgm:t>
    </dgm:pt>
    <dgm:pt modelId="{7496B7ED-5A06-4DF1-B321-EEB8A2EC8317}" type="parTrans" cxnId="{F1B02776-B474-4FEE-A805-2D02ACB09E21}">
      <dgm:prSet/>
      <dgm:spPr/>
      <dgm:t>
        <a:bodyPr/>
        <a:lstStyle/>
        <a:p>
          <a:endParaRPr lang="en-US"/>
        </a:p>
      </dgm:t>
    </dgm:pt>
    <dgm:pt modelId="{7CA0673E-6842-4F9F-83E2-3A34E459BFDA}" type="sibTrans" cxnId="{F1B02776-B474-4FEE-A805-2D02ACB09E21}">
      <dgm:prSet/>
      <dgm:spPr/>
      <dgm:t>
        <a:bodyPr/>
        <a:lstStyle/>
        <a:p>
          <a:endParaRPr lang="en-US"/>
        </a:p>
      </dgm:t>
    </dgm:pt>
    <dgm:pt modelId="{6D677447-59AB-45DA-A71E-33405C256604}">
      <dgm:prSet phldrT="[Text]" phldr="0"/>
      <dgm:spPr/>
      <dgm:t>
        <a:bodyPr/>
        <a:lstStyle/>
        <a:p>
          <a:pPr>
            <a:defRPr b="1"/>
          </a:pPr>
          <a:r>
            <a:rPr lang="it-IT">
              <a:solidFill>
                <a:schemeClr val="bg1"/>
              </a:solidFill>
              <a:latin typeface="Aptos Display" panose="02110004020202020204"/>
            </a:rPr>
            <a:t>Analisi Audit interno</a:t>
          </a:r>
          <a:endParaRPr lang="it-IT">
            <a:solidFill>
              <a:schemeClr val="bg1"/>
            </a:solidFill>
          </a:endParaRPr>
        </a:p>
      </dgm:t>
    </dgm:pt>
    <dgm:pt modelId="{82ABDAA8-2F75-4118-9D00-A91EFB05DB03}" type="parTrans" cxnId="{6736543A-6F0A-4EF0-8077-BA9D63772510}">
      <dgm:prSet/>
      <dgm:spPr/>
      <dgm:t>
        <a:bodyPr/>
        <a:lstStyle/>
        <a:p>
          <a:endParaRPr lang="en-US"/>
        </a:p>
      </dgm:t>
    </dgm:pt>
    <dgm:pt modelId="{92010916-4C40-46BE-A3DC-8360B6B78703}" type="sibTrans" cxnId="{6736543A-6F0A-4EF0-8077-BA9D63772510}">
      <dgm:prSet/>
      <dgm:spPr/>
      <dgm:t>
        <a:bodyPr/>
        <a:lstStyle/>
        <a:p>
          <a:endParaRPr lang="en-US"/>
        </a:p>
      </dgm:t>
    </dgm:pt>
    <dgm:pt modelId="{BEC1560E-3905-4DCF-B092-BE48B400E63C}">
      <dgm:prSet phldr="0"/>
      <dgm:spPr/>
      <dgm:t>
        <a:bodyPr/>
        <a:lstStyle/>
        <a:p>
          <a:r>
            <a:rPr lang="it-IT">
              <a:solidFill>
                <a:schemeClr val="bg1"/>
              </a:solidFill>
              <a:latin typeface="Aptos Display" panose="02110004020202020204"/>
            </a:rPr>
            <a:t>Framework CDS Audit</a:t>
          </a:r>
        </a:p>
      </dgm:t>
    </dgm:pt>
    <dgm:pt modelId="{F1208C3D-7496-4360-B613-5FCB19E65AFE}" type="parTrans" cxnId="{865B4D6D-EEA7-4E90-849A-4F7F6A7FC025}">
      <dgm:prSet/>
      <dgm:spPr/>
      <dgm:t>
        <a:bodyPr/>
        <a:lstStyle/>
        <a:p>
          <a:endParaRPr lang="it-IT"/>
        </a:p>
      </dgm:t>
    </dgm:pt>
    <dgm:pt modelId="{99760427-8D56-4372-A00E-82988C764534}" type="sibTrans" cxnId="{865B4D6D-EEA7-4E90-849A-4F7F6A7FC025}">
      <dgm:prSet/>
      <dgm:spPr/>
      <dgm:t>
        <a:bodyPr/>
        <a:lstStyle/>
        <a:p>
          <a:endParaRPr lang="it-IT"/>
        </a:p>
      </dgm:t>
    </dgm:pt>
    <dgm:pt modelId="{9A6744DA-68F7-4034-B16C-011F4A9A7AEA}">
      <dgm:prSet phldr="0"/>
      <dgm:spPr/>
      <dgm:t>
        <a:bodyPr/>
        <a:lstStyle/>
        <a:p>
          <a:pPr>
            <a:defRPr b="1"/>
          </a:pPr>
          <a:r>
            <a:rPr lang="it-IT" b="1" dirty="0">
              <a:solidFill>
                <a:schemeClr val="bg1"/>
              </a:solidFill>
              <a:latin typeface="Aptos Display" panose="02110004020202020204"/>
            </a:rPr>
            <a:t>Presentazione elaborato</a:t>
          </a:r>
        </a:p>
      </dgm:t>
    </dgm:pt>
    <dgm:pt modelId="{82CE2621-DF0A-4EAD-82E8-3DFD4E363B60}" type="parTrans" cxnId="{A74496DC-EFBA-405A-8CEE-1E5BCCD8135E}">
      <dgm:prSet/>
      <dgm:spPr/>
      <dgm:t>
        <a:bodyPr/>
        <a:lstStyle/>
        <a:p>
          <a:endParaRPr lang="it-IT"/>
        </a:p>
      </dgm:t>
    </dgm:pt>
    <dgm:pt modelId="{C45EEE02-8A40-4EC7-855F-CB516A99B9EE}" type="sibTrans" cxnId="{A74496DC-EFBA-405A-8CEE-1E5BCCD8135E}">
      <dgm:prSet/>
      <dgm:spPr/>
      <dgm:t>
        <a:bodyPr/>
        <a:lstStyle/>
        <a:p>
          <a:endParaRPr lang="it-IT"/>
        </a:p>
      </dgm:t>
    </dgm:pt>
    <dgm:pt modelId="{4E41DEA5-CBA4-4234-BCF8-418584E78EEF}">
      <dgm:prSet phldr="0"/>
      <dgm:spPr/>
      <dgm:t>
        <a:bodyPr/>
        <a:lstStyle/>
        <a:p>
          <a:r>
            <a:rPr lang="it-IT" b="0">
              <a:solidFill>
                <a:schemeClr val="bg1"/>
              </a:solidFill>
              <a:latin typeface="Aptos Display" panose="02110004020202020204"/>
            </a:rPr>
            <a:t>Analisi Punto Rischio</a:t>
          </a:r>
        </a:p>
      </dgm:t>
    </dgm:pt>
    <dgm:pt modelId="{B9EF0E0A-2550-49B7-9AA6-B127018DD6FB}" type="parTrans" cxnId="{991DF18A-4E0F-44D1-9C61-869A47DF4D32}">
      <dgm:prSet/>
      <dgm:spPr/>
      <dgm:t>
        <a:bodyPr/>
        <a:lstStyle/>
        <a:p>
          <a:endParaRPr lang="it-IT"/>
        </a:p>
      </dgm:t>
    </dgm:pt>
    <dgm:pt modelId="{DE5F6BA3-99D4-47D3-88C6-0E38763DA4FA}" type="sibTrans" cxnId="{991DF18A-4E0F-44D1-9C61-869A47DF4D32}">
      <dgm:prSet/>
      <dgm:spPr/>
      <dgm:t>
        <a:bodyPr/>
        <a:lstStyle/>
        <a:p>
          <a:endParaRPr lang="it-IT"/>
        </a:p>
      </dgm:t>
    </dgm:pt>
    <dgm:pt modelId="{94B594A7-253E-41CB-9318-D666F4C87E77}">
      <dgm:prSet phldr="0"/>
      <dgm:spPr/>
      <dgm:t>
        <a:bodyPr/>
        <a:lstStyle/>
        <a:p>
          <a:r>
            <a:rPr lang="it-IT" b="0">
              <a:solidFill>
                <a:schemeClr val="bg1"/>
              </a:solidFill>
              <a:latin typeface="Aptos Display" panose="02110004020202020204"/>
            </a:rPr>
            <a:t>Modellazzione dei flowchart</a:t>
          </a:r>
        </a:p>
      </dgm:t>
    </dgm:pt>
    <dgm:pt modelId="{815B6F64-52FE-4A02-8570-6E6BCB11EA17}" type="parTrans" cxnId="{43FD05FF-7EE2-46E6-9899-F4125EBA6BDC}">
      <dgm:prSet/>
      <dgm:spPr/>
      <dgm:t>
        <a:bodyPr/>
        <a:lstStyle/>
        <a:p>
          <a:endParaRPr lang="it-IT"/>
        </a:p>
      </dgm:t>
    </dgm:pt>
    <dgm:pt modelId="{F4A7730B-5C12-4E64-BB25-6123163EE9AD}" type="sibTrans" cxnId="{43FD05FF-7EE2-46E6-9899-F4125EBA6BDC}">
      <dgm:prSet/>
      <dgm:spPr/>
      <dgm:t>
        <a:bodyPr/>
        <a:lstStyle/>
        <a:p>
          <a:endParaRPr lang="it-IT"/>
        </a:p>
      </dgm:t>
    </dgm:pt>
    <dgm:pt modelId="{7DF9AA7A-A6D4-4D39-94B9-6269F6E9EE15}">
      <dgm:prSet phldr="0"/>
      <dgm:spPr/>
      <dgm:t>
        <a:bodyPr/>
        <a:lstStyle/>
        <a:p>
          <a:pPr rtl="0"/>
          <a:r>
            <a:rPr lang="it-IT" b="0">
              <a:solidFill>
                <a:schemeClr val="bg1"/>
              </a:solidFill>
              <a:latin typeface="Aptos Display" panose="02110004020202020204"/>
            </a:rPr>
            <a:t>Presentazione power point</a:t>
          </a:r>
          <a:endParaRPr lang="en-US" b="0">
            <a:solidFill>
              <a:schemeClr val="bg1"/>
            </a:solidFill>
            <a:latin typeface="Aptos Display" panose="02110004020202020204"/>
          </a:endParaRPr>
        </a:p>
      </dgm:t>
    </dgm:pt>
    <dgm:pt modelId="{B35BC695-884C-40FB-844A-7EED1BDF5C6D}" type="parTrans" cxnId="{A53A224A-BF4A-466A-940C-AF98B7FC8864}">
      <dgm:prSet/>
      <dgm:spPr/>
      <dgm:t>
        <a:bodyPr/>
        <a:lstStyle/>
        <a:p>
          <a:endParaRPr lang="it-IT"/>
        </a:p>
      </dgm:t>
    </dgm:pt>
    <dgm:pt modelId="{DB76218B-5425-42D3-8E01-ACE5FB2138C6}" type="sibTrans" cxnId="{A53A224A-BF4A-466A-940C-AF98B7FC8864}">
      <dgm:prSet/>
      <dgm:spPr/>
      <dgm:t>
        <a:bodyPr/>
        <a:lstStyle/>
        <a:p>
          <a:endParaRPr lang="it-IT"/>
        </a:p>
      </dgm:t>
    </dgm:pt>
    <dgm:pt modelId="{4C657CA0-174D-469B-A549-6FDE1AEAAFFA}">
      <dgm:prSet phldr="0"/>
      <dgm:spPr/>
      <dgm:t>
        <a:bodyPr/>
        <a:lstStyle/>
        <a:p>
          <a:pPr rtl="0"/>
          <a:r>
            <a:rPr lang="it-IT" b="0">
              <a:solidFill>
                <a:schemeClr val="bg1"/>
              </a:solidFill>
              <a:latin typeface="Aptos Display" panose="02110004020202020204"/>
            </a:rPr>
            <a:t>Relazione finale </a:t>
          </a:r>
          <a:endParaRPr lang="en-US">
            <a:solidFill>
              <a:schemeClr val="bg1"/>
            </a:solidFill>
          </a:endParaRPr>
        </a:p>
      </dgm:t>
    </dgm:pt>
    <dgm:pt modelId="{818B954D-125E-439C-9136-180823946168}" type="parTrans" cxnId="{575BD623-3241-423C-AB40-73F99F49B67C}">
      <dgm:prSet/>
      <dgm:spPr/>
      <dgm:t>
        <a:bodyPr/>
        <a:lstStyle/>
        <a:p>
          <a:endParaRPr lang="it-IT"/>
        </a:p>
      </dgm:t>
    </dgm:pt>
    <dgm:pt modelId="{B9DA348B-6751-4436-86F9-183758985CBB}" type="sibTrans" cxnId="{575BD623-3241-423C-AB40-73F99F49B67C}">
      <dgm:prSet/>
      <dgm:spPr/>
      <dgm:t>
        <a:bodyPr/>
        <a:lstStyle/>
        <a:p>
          <a:endParaRPr lang="it-IT"/>
        </a:p>
      </dgm:t>
    </dgm:pt>
    <dgm:pt modelId="{FED8BB56-690D-4ED4-B310-CBFCCB631056}" type="pres">
      <dgm:prSet presAssocID="{115CA61B-CBED-4696-A8EB-EC1AA227DF23}" presName="root" presStyleCnt="0">
        <dgm:presLayoutVars>
          <dgm:chMax/>
          <dgm:chPref/>
          <dgm:animLvl val="lvl"/>
        </dgm:presLayoutVars>
      </dgm:prSet>
      <dgm:spPr/>
    </dgm:pt>
    <dgm:pt modelId="{E624640C-C3CB-40FE-9E6B-B66A49D48AFC}" type="pres">
      <dgm:prSet presAssocID="{115CA61B-CBED-4696-A8EB-EC1AA227DF23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717530A-50CE-46FF-B421-696553C6E35C}" type="pres">
      <dgm:prSet presAssocID="{115CA61B-CBED-4696-A8EB-EC1AA227DF23}" presName="nodes" presStyleCnt="0">
        <dgm:presLayoutVars>
          <dgm:chMax/>
          <dgm:chPref/>
          <dgm:animLvl val="lvl"/>
        </dgm:presLayoutVars>
      </dgm:prSet>
      <dgm:spPr/>
    </dgm:pt>
    <dgm:pt modelId="{F6B0F298-8384-4869-8A16-3F48329D43EA}" type="pres">
      <dgm:prSet presAssocID="{2C2E0897-B98C-4536-80D0-465312C13346}" presName="composite" presStyleCnt="0"/>
      <dgm:spPr/>
    </dgm:pt>
    <dgm:pt modelId="{BAEED8A6-EF4F-487E-B894-DBF235934937}" type="pres">
      <dgm:prSet presAssocID="{2C2E0897-B98C-4536-80D0-465312C13346}" presName="ConnectorPoint" presStyleLbl="lnNode1" presStyleIdx="0" presStyleCnt="5"/>
      <dgm:spPr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722EEA9-189C-4712-B4CB-F3BD81E33554}" type="pres">
      <dgm:prSet presAssocID="{2C2E0897-B98C-4536-80D0-465312C13346}" presName="DropPinPlaceHolder" presStyleCnt="0"/>
      <dgm:spPr/>
    </dgm:pt>
    <dgm:pt modelId="{C18D4E31-BB88-4FA6-A1BE-A4DF00BC428B}" type="pres">
      <dgm:prSet presAssocID="{2C2E0897-B98C-4536-80D0-465312C13346}" presName="DropPin" presStyleLbl="alignNode1" presStyleIdx="0" presStyleCnt="5"/>
      <dgm:spPr/>
    </dgm:pt>
    <dgm:pt modelId="{E05996F7-5F25-4516-AE46-9FFA6D642C64}" type="pres">
      <dgm:prSet presAssocID="{2C2E0897-B98C-4536-80D0-465312C13346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CAE2172C-5833-41BA-9D1B-4CFD1C322719}" type="pres">
      <dgm:prSet presAssocID="{2C2E0897-B98C-4536-80D0-465312C13346}" presName="L2TextContainer" presStyleLbl="revTx" presStyleIdx="0" presStyleCnt="10">
        <dgm:presLayoutVars>
          <dgm:bulletEnabled val="1"/>
        </dgm:presLayoutVars>
      </dgm:prSet>
      <dgm:spPr/>
    </dgm:pt>
    <dgm:pt modelId="{F299D64D-50B0-4549-8DDE-9BED863C8F89}" type="pres">
      <dgm:prSet presAssocID="{2C2E0897-B98C-4536-80D0-465312C13346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78C6D4E5-C26B-405C-B110-20C3D49A8040}" type="pres">
      <dgm:prSet presAssocID="{2C2E0897-B98C-4536-80D0-465312C13346}" presName="ConnectLine" presStyleLbl="sibTrans1D1" presStyleIdx="0" presStyleCnt="5"/>
      <dgm:spPr>
        <a:noFill/>
        <a:ln w="12700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BE302399-379E-4A84-804C-540D273AF33A}" type="pres">
      <dgm:prSet presAssocID="{2C2E0897-B98C-4536-80D0-465312C13346}" presName="EmptyPlaceHolder" presStyleCnt="0"/>
      <dgm:spPr/>
    </dgm:pt>
    <dgm:pt modelId="{A30A3F72-DF79-4BA2-90F3-36174E192D8D}" type="pres">
      <dgm:prSet presAssocID="{A2953F64-B298-4900-9534-32FFB085FA69}" presName="spaceBetweenRectangles" presStyleCnt="0"/>
      <dgm:spPr/>
    </dgm:pt>
    <dgm:pt modelId="{8A22DE06-7EC8-4E7E-86E5-34946C95BB94}" type="pres">
      <dgm:prSet presAssocID="{18EDF6FC-955E-47F6-8022-E7302E91DD79}" presName="composite" presStyleCnt="0"/>
      <dgm:spPr/>
    </dgm:pt>
    <dgm:pt modelId="{A34CF4F3-CE83-4F4F-9ACE-30EBB65FECBD}" type="pres">
      <dgm:prSet presAssocID="{18EDF6FC-955E-47F6-8022-E7302E91DD79}" presName="ConnectorPoint" presStyleLbl="lnNode1" presStyleIdx="1" presStyleCnt="5"/>
      <dgm:spPr>
        <a:solidFill>
          <a:schemeClr val="accent4">
            <a:shade val="50000"/>
            <a:hueOff val="304767"/>
            <a:satOff val="-17610"/>
            <a:lumOff val="2436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0F1748B-7D3D-4410-9F85-AACE739EE0DA}" type="pres">
      <dgm:prSet presAssocID="{18EDF6FC-955E-47F6-8022-E7302E91DD79}" presName="DropPinPlaceHolder" presStyleCnt="0"/>
      <dgm:spPr/>
    </dgm:pt>
    <dgm:pt modelId="{E9FD0701-E1DE-4DBA-B7B6-62B34B505D77}" type="pres">
      <dgm:prSet presAssocID="{18EDF6FC-955E-47F6-8022-E7302E91DD79}" presName="DropPin" presStyleLbl="alignNode1" presStyleIdx="1" presStyleCnt="5"/>
      <dgm:spPr/>
    </dgm:pt>
    <dgm:pt modelId="{8A7ED0F0-56E9-4EB0-A062-EBD4D41EA80D}" type="pres">
      <dgm:prSet presAssocID="{18EDF6FC-955E-47F6-8022-E7302E91DD79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FB5BBB6D-7528-4C73-8F39-20A0F106ECBB}" type="pres">
      <dgm:prSet presAssocID="{18EDF6FC-955E-47F6-8022-E7302E91DD79}" presName="L2TextContainer" presStyleLbl="revTx" presStyleIdx="2" presStyleCnt="10">
        <dgm:presLayoutVars>
          <dgm:bulletEnabled val="1"/>
        </dgm:presLayoutVars>
      </dgm:prSet>
      <dgm:spPr/>
    </dgm:pt>
    <dgm:pt modelId="{EF16AEA5-0A31-43D7-B891-8F932A4563AE}" type="pres">
      <dgm:prSet presAssocID="{18EDF6FC-955E-47F6-8022-E7302E91DD79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90C6CC2F-5B3C-45D7-9B78-BDE6553BC57E}" type="pres">
      <dgm:prSet presAssocID="{18EDF6FC-955E-47F6-8022-E7302E91DD79}" presName="ConnectLine" presStyleLbl="sibTrans1D1" presStyleIdx="1" presStyleCnt="5"/>
      <dgm:spPr>
        <a:noFill/>
        <a:ln w="12700" cap="flat" cmpd="sng" algn="ctr">
          <a:solidFill>
            <a:schemeClr val="accent4">
              <a:shade val="90000"/>
              <a:hueOff val="315874"/>
              <a:satOff val="-16414"/>
              <a:lumOff val="20211"/>
              <a:alphaOff val="0"/>
            </a:schemeClr>
          </a:solidFill>
          <a:prstDash val="dash"/>
          <a:miter lim="800000"/>
        </a:ln>
        <a:effectLst/>
      </dgm:spPr>
    </dgm:pt>
    <dgm:pt modelId="{F95789FE-A73F-40D2-87AB-FDC40E7DE5F7}" type="pres">
      <dgm:prSet presAssocID="{18EDF6FC-955E-47F6-8022-E7302E91DD79}" presName="EmptyPlaceHolder" presStyleCnt="0"/>
      <dgm:spPr/>
    </dgm:pt>
    <dgm:pt modelId="{764B5557-9323-418D-98DF-88D71326285B}" type="pres">
      <dgm:prSet presAssocID="{8712FC98-C9C4-41E6-997F-8AEC488F3CF0}" presName="spaceBetweenRectangles" presStyleCnt="0"/>
      <dgm:spPr/>
    </dgm:pt>
    <dgm:pt modelId="{873E08EF-DAEC-4384-9C10-ABC2A5600663}" type="pres">
      <dgm:prSet presAssocID="{BF85E476-167B-4502-862E-5ECD62C90987}" presName="composite" presStyleCnt="0"/>
      <dgm:spPr/>
    </dgm:pt>
    <dgm:pt modelId="{46BD88E2-CF8C-439F-AF9D-39276044438F}" type="pres">
      <dgm:prSet presAssocID="{BF85E476-167B-4502-862E-5ECD62C90987}" presName="ConnectorPoint" presStyleLbl="lnNode1" presStyleIdx="2" presStyleCnt="5"/>
      <dgm:spPr>
        <a:solidFill>
          <a:schemeClr val="accent4">
            <a:shade val="50000"/>
            <a:hueOff val="609533"/>
            <a:satOff val="-35219"/>
            <a:lumOff val="4873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26E715B-2950-4A42-BB1E-7AA56887522D}" type="pres">
      <dgm:prSet presAssocID="{BF85E476-167B-4502-862E-5ECD62C90987}" presName="DropPinPlaceHolder" presStyleCnt="0"/>
      <dgm:spPr/>
    </dgm:pt>
    <dgm:pt modelId="{22BA27A0-775E-404A-93B0-36788FB0608A}" type="pres">
      <dgm:prSet presAssocID="{BF85E476-167B-4502-862E-5ECD62C90987}" presName="DropPin" presStyleLbl="alignNode1" presStyleIdx="2" presStyleCnt="5"/>
      <dgm:spPr/>
    </dgm:pt>
    <dgm:pt modelId="{9BCE420A-2504-4606-B4C0-5F4187CAA4CF}" type="pres">
      <dgm:prSet presAssocID="{BF85E476-167B-4502-862E-5ECD62C90987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1F91D2C4-6A66-4B17-AE33-6FA413C526A7}" type="pres">
      <dgm:prSet presAssocID="{BF85E476-167B-4502-862E-5ECD62C90987}" presName="L2TextContainer" presStyleLbl="revTx" presStyleIdx="4" presStyleCnt="10">
        <dgm:presLayoutVars>
          <dgm:bulletEnabled val="1"/>
        </dgm:presLayoutVars>
      </dgm:prSet>
      <dgm:spPr/>
    </dgm:pt>
    <dgm:pt modelId="{149E2F48-2F52-4017-BDF6-AE9503390264}" type="pres">
      <dgm:prSet presAssocID="{BF85E476-167B-4502-862E-5ECD62C90987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4E282D7D-9C89-44DA-A6D1-D5F3A003A6D4}" type="pres">
      <dgm:prSet presAssocID="{BF85E476-167B-4502-862E-5ECD62C90987}" presName="ConnectLine" presStyleLbl="sibTrans1D1" presStyleIdx="2" presStyleCnt="5"/>
      <dgm:spPr>
        <a:noFill/>
        <a:ln w="12700" cap="flat" cmpd="sng" algn="ctr">
          <a:solidFill>
            <a:schemeClr val="accent4">
              <a:shade val="90000"/>
              <a:hueOff val="631749"/>
              <a:satOff val="-32829"/>
              <a:lumOff val="40422"/>
              <a:alphaOff val="0"/>
            </a:schemeClr>
          </a:solidFill>
          <a:prstDash val="dash"/>
          <a:miter lim="800000"/>
        </a:ln>
        <a:effectLst/>
      </dgm:spPr>
    </dgm:pt>
    <dgm:pt modelId="{89DB1DA4-A5B7-4376-9C77-18D387DDDB6E}" type="pres">
      <dgm:prSet presAssocID="{BF85E476-167B-4502-862E-5ECD62C90987}" presName="EmptyPlaceHolder" presStyleCnt="0"/>
      <dgm:spPr/>
    </dgm:pt>
    <dgm:pt modelId="{D5F06EDB-4FD3-49FF-85D3-F87E87FD4615}" type="pres">
      <dgm:prSet presAssocID="{592C2A78-F6AC-4F98-8868-2C9D8E87519E}" presName="spaceBetweenRectangles" presStyleCnt="0"/>
      <dgm:spPr/>
    </dgm:pt>
    <dgm:pt modelId="{C1E701B8-C413-4A2F-BE3D-AD4CA68EC035}" type="pres">
      <dgm:prSet presAssocID="{6D677447-59AB-45DA-A71E-33405C256604}" presName="composite" presStyleCnt="0"/>
      <dgm:spPr/>
    </dgm:pt>
    <dgm:pt modelId="{75180726-3B3B-4745-B87A-66DD39227D6E}" type="pres">
      <dgm:prSet presAssocID="{6D677447-59AB-45DA-A71E-33405C256604}" presName="ConnectorPoint" presStyleLbl="lnNode1" presStyleIdx="3" presStyleCnt="5"/>
      <dgm:spPr>
        <a:solidFill>
          <a:schemeClr val="accent4">
            <a:shade val="50000"/>
            <a:hueOff val="304767"/>
            <a:satOff val="-17610"/>
            <a:lumOff val="2436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F972F49-C6B0-4885-9084-FE0B38033355}" type="pres">
      <dgm:prSet presAssocID="{6D677447-59AB-45DA-A71E-33405C256604}" presName="DropPinPlaceHolder" presStyleCnt="0"/>
      <dgm:spPr/>
    </dgm:pt>
    <dgm:pt modelId="{54AD183E-8DB8-4F14-B994-C632510E94AB}" type="pres">
      <dgm:prSet presAssocID="{6D677447-59AB-45DA-A71E-33405C256604}" presName="DropPin" presStyleLbl="alignNode1" presStyleIdx="3" presStyleCnt="5"/>
      <dgm:spPr/>
    </dgm:pt>
    <dgm:pt modelId="{79F64883-826E-4FFD-B64E-9DF057D3AE09}" type="pres">
      <dgm:prSet presAssocID="{6D677447-59AB-45DA-A71E-33405C256604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7100B38A-06E4-4FF3-BB1D-0389DD508150}" type="pres">
      <dgm:prSet presAssocID="{6D677447-59AB-45DA-A71E-33405C256604}" presName="L2TextContainer" presStyleLbl="revTx" presStyleIdx="6" presStyleCnt="10">
        <dgm:presLayoutVars>
          <dgm:bulletEnabled val="1"/>
        </dgm:presLayoutVars>
      </dgm:prSet>
      <dgm:spPr/>
    </dgm:pt>
    <dgm:pt modelId="{CFC176C7-EC81-4844-AD04-C37F5DFEB2D1}" type="pres">
      <dgm:prSet presAssocID="{6D677447-59AB-45DA-A71E-33405C256604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42DB1AF4-CA3F-43BB-8870-F8DB645442D5}" type="pres">
      <dgm:prSet presAssocID="{6D677447-59AB-45DA-A71E-33405C256604}" presName="ConnectLine" presStyleLbl="sibTrans1D1" presStyleIdx="3" presStyleCnt="5"/>
      <dgm:spPr>
        <a:noFill/>
        <a:ln w="12700" cap="flat" cmpd="sng" algn="ctr">
          <a:solidFill>
            <a:schemeClr val="accent4">
              <a:shade val="90000"/>
              <a:hueOff val="315874"/>
              <a:satOff val="-16414"/>
              <a:lumOff val="20211"/>
              <a:alphaOff val="0"/>
            </a:schemeClr>
          </a:solidFill>
          <a:prstDash val="dash"/>
          <a:miter lim="800000"/>
        </a:ln>
        <a:effectLst/>
      </dgm:spPr>
    </dgm:pt>
    <dgm:pt modelId="{D5FFC882-74B4-4931-88D3-EC9BDB70E27A}" type="pres">
      <dgm:prSet presAssocID="{6D677447-59AB-45DA-A71E-33405C256604}" presName="EmptyPlaceHolder" presStyleCnt="0"/>
      <dgm:spPr/>
    </dgm:pt>
    <dgm:pt modelId="{7EF914E7-C142-4575-829C-6742F6D81469}" type="pres">
      <dgm:prSet presAssocID="{92010916-4C40-46BE-A3DC-8360B6B78703}" presName="spaceBetweenRectangles" presStyleCnt="0"/>
      <dgm:spPr/>
    </dgm:pt>
    <dgm:pt modelId="{F907B0BE-C528-466E-986F-616D2D808B32}" type="pres">
      <dgm:prSet presAssocID="{9A6744DA-68F7-4034-B16C-011F4A9A7AEA}" presName="composite" presStyleCnt="0"/>
      <dgm:spPr/>
    </dgm:pt>
    <dgm:pt modelId="{BC157410-9C7F-47A2-9567-12C8D3AD1926}" type="pres">
      <dgm:prSet presAssocID="{9A6744DA-68F7-4034-B16C-011F4A9A7AEA}" presName="ConnectorPoint" presStyleLbl="lnNode1" presStyleIdx="4" presStyleCnt="5"/>
      <dgm:spPr>
        <a:solidFill>
          <a:schemeClr val="accent4">
            <a:shade val="50000"/>
            <a:hueOff val="406356"/>
            <a:satOff val="-23479"/>
            <a:lumOff val="3248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CF457AB-D1B2-4484-9063-E18BE31DF6FF}" type="pres">
      <dgm:prSet presAssocID="{9A6744DA-68F7-4034-B16C-011F4A9A7AEA}" presName="DropPinPlaceHolder" presStyleCnt="0"/>
      <dgm:spPr/>
    </dgm:pt>
    <dgm:pt modelId="{61AEF22A-2BF5-47CE-904B-1419B600FE87}" type="pres">
      <dgm:prSet presAssocID="{9A6744DA-68F7-4034-B16C-011F4A9A7AEA}" presName="DropPin" presStyleLbl="alignNode1" presStyleIdx="4" presStyleCnt="5"/>
      <dgm:spPr/>
    </dgm:pt>
    <dgm:pt modelId="{5DCC5797-9588-41EC-B570-22984170A256}" type="pres">
      <dgm:prSet presAssocID="{9A6744DA-68F7-4034-B16C-011F4A9A7AEA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11FD360F-9F1C-4F11-BFA1-9CA953656249}" type="pres">
      <dgm:prSet presAssocID="{9A6744DA-68F7-4034-B16C-011F4A9A7AEA}" presName="L2TextContainer" presStyleLbl="revTx" presStyleIdx="8" presStyleCnt="10">
        <dgm:presLayoutVars>
          <dgm:bulletEnabled val="1"/>
        </dgm:presLayoutVars>
      </dgm:prSet>
      <dgm:spPr/>
    </dgm:pt>
    <dgm:pt modelId="{A09E8F0C-BE1F-45D9-9956-90B5F468833A}" type="pres">
      <dgm:prSet presAssocID="{9A6744DA-68F7-4034-B16C-011F4A9A7AEA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047C15C5-C7F9-4B32-9133-0F8A3AB1156D}" type="pres">
      <dgm:prSet presAssocID="{9A6744DA-68F7-4034-B16C-011F4A9A7AEA}" presName="ConnectLine" presStyleLbl="sibTrans1D1" presStyleIdx="4" presStyleCnt="5"/>
      <dgm:spPr>
        <a:noFill/>
        <a:ln w="12700" cap="flat" cmpd="sng" algn="ctr">
          <a:solidFill>
            <a:schemeClr val="accent4">
              <a:shade val="90000"/>
              <a:hueOff val="421166"/>
              <a:satOff val="-21886"/>
              <a:lumOff val="26948"/>
              <a:alphaOff val="0"/>
            </a:schemeClr>
          </a:solidFill>
          <a:prstDash val="dash"/>
          <a:miter lim="800000"/>
        </a:ln>
        <a:effectLst/>
      </dgm:spPr>
    </dgm:pt>
    <dgm:pt modelId="{5F341737-6A0F-4D59-B862-B3A588063E26}" type="pres">
      <dgm:prSet presAssocID="{9A6744DA-68F7-4034-B16C-011F4A9A7AEA}" presName="EmptyPlaceHolder" presStyleCnt="0"/>
      <dgm:spPr/>
    </dgm:pt>
  </dgm:ptLst>
  <dgm:cxnLst>
    <dgm:cxn modelId="{F23C9522-BF03-4E24-B0A3-9913202F9AD1}" type="presOf" srcId="{BF85E476-167B-4502-862E-5ECD62C90987}" destId="{149E2F48-2F52-4017-BDF6-AE9503390264}" srcOrd="0" destOrd="0" presId="urn:microsoft.com/office/officeart/2017/3/layout/DropPinTimeline"/>
    <dgm:cxn modelId="{575BD623-3241-423C-AB40-73F99F49B67C}" srcId="{9A6744DA-68F7-4034-B16C-011F4A9A7AEA}" destId="{4C657CA0-174D-469B-A549-6FDE1AEAAFFA}" srcOrd="1" destOrd="0" parTransId="{818B954D-125E-439C-9136-180823946168}" sibTransId="{B9DA348B-6751-4436-86F9-183758985CBB}"/>
    <dgm:cxn modelId="{D9351033-5134-47A7-9FE9-58641C5C51C4}" type="presOf" srcId="{4E41DEA5-CBA4-4234-BCF8-418584E78EEF}" destId="{7100B38A-06E4-4FF3-BB1D-0389DD508150}" srcOrd="0" destOrd="1" presId="urn:microsoft.com/office/officeart/2017/3/layout/DropPinTimeline"/>
    <dgm:cxn modelId="{0382A233-5EE4-4E63-AAEA-23767772E251}" srcId="{18EDF6FC-955E-47F6-8022-E7302E91DD79}" destId="{8C82B068-EDA2-4A5D-8A9B-78C04BD70DEB}" srcOrd="0" destOrd="0" parTransId="{E65FB3A8-60B9-4543-810F-FCF6A8B8002A}" sibTransId="{B0C235FD-17ED-4FF5-8662-3A7D36A1A4AA}"/>
    <dgm:cxn modelId="{6736543A-6F0A-4EF0-8077-BA9D63772510}" srcId="{115CA61B-CBED-4696-A8EB-EC1AA227DF23}" destId="{6D677447-59AB-45DA-A71E-33405C256604}" srcOrd="3" destOrd="0" parTransId="{82ABDAA8-2F75-4118-9D00-A91EFB05DB03}" sibTransId="{92010916-4C40-46BE-A3DC-8360B6B78703}"/>
    <dgm:cxn modelId="{9247395C-DE48-4D35-8592-0938D51F9C09}" type="presOf" srcId="{BEC1560E-3905-4DCF-B092-BE48B400E63C}" destId="{7100B38A-06E4-4FF3-BB1D-0389DD508150}" srcOrd="0" destOrd="0" presId="urn:microsoft.com/office/officeart/2017/3/layout/DropPinTimeline"/>
    <dgm:cxn modelId="{F43B4C5D-20BF-4354-A33D-054D1E194C94}" srcId="{2C2E0897-B98C-4536-80D0-465312C13346}" destId="{169048BD-C6E8-414A-8A5F-00F4D3EDB5CF}" srcOrd="0" destOrd="0" parTransId="{A868BE83-9353-47EC-8E5A-B778B7DA3D94}" sibTransId="{E03E74C6-8301-4110-A37C-2F4AF6EAFD7A}"/>
    <dgm:cxn modelId="{D05A685E-28C8-48CD-BABD-466A3DE2BFE0}" type="presOf" srcId="{B84850F1-BAE2-426B-A533-E1173FC8EE66}" destId="{FB5BBB6D-7528-4C73-8F39-20A0F106ECBB}" srcOrd="0" destOrd="1" presId="urn:microsoft.com/office/officeart/2017/3/layout/DropPinTimeline"/>
    <dgm:cxn modelId="{3A71CA5E-8544-48EE-B1CF-BF10F6CDFD75}" type="presOf" srcId="{2C2E0897-B98C-4536-80D0-465312C13346}" destId="{F299D64D-50B0-4549-8DDE-9BED863C8F89}" srcOrd="0" destOrd="0" presId="urn:microsoft.com/office/officeart/2017/3/layout/DropPinTimeline"/>
    <dgm:cxn modelId="{A53A224A-BF4A-466A-940C-AF98B7FC8864}" srcId="{9A6744DA-68F7-4034-B16C-011F4A9A7AEA}" destId="{7DF9AA7A-A6D4-4D39-94B9-6269F6E9EE15}" srcOrd="0" destOrd="0" parTransId="{B35BC695-884C-40FB-844A-7EED1BDF5C6D}" sibTransId="{DB76218B-5425-42D3-8E01-ACE5FB2138C6}"/>
    <dgm:cxn modelId="{865B4D6D-EEA7-4E90-849A-4F7F6A7FC025}" srcId="{6D677447-59AB-45DA-A71E-33405C256604}" destId="{BEC1560E-3905-4DCF-B092-BE48B400E63C}" srcOrd="0" destOrd="0" parTransId="{F1208C3D-7496-4360-B613-5FCB19E65AFE}" sibTransId="{99760427-8D56-4372-A00E-82988C764534}"/>
    <dgm:cxn modelId="{2C1EF54F-AEE7-4A25-BC6C-7073667BCB31}" type="presOf" srcId="{169048BD-C6E8-414A-8A5F-00F4D3EDB5CF}" destId="{CAE2172C-5833-41BA-9D1B-4CFD1C322719}" srcOrd="0" destOrd="0" presId="urn:microsoft.com/office/officeart/2017/3/layout/DropPinTimeline"/>
    <dgm:cxn modelId="{F1B02776-B474-4FEE-A805-2D02ACB09E21}" srcId="{BF85E476-167B-4502-862E-5ECD62C90987}" destId="{6349089C-7FA4-4E0E-B595-1A716D364FCE}" srcOrd="0" destOrd="0" parTransId="{7496B7ED-5A06-4DF1-B321-EEB8A2EC8317}" sibTransId="{7CA0673E-6842-4F9F-83E2-3A34E459BFDA}"/>
    <dgm:cxn modelId="{FC813787-5802-44B9-9409-CB8A1E77F80F}" type="presOf" srcId="{7DF9AA7A-A6D4-4D39-94B9-6269F6E9EE15}" destId="{11FD360F-9F1C-4F11-BFA1-9CA953656249}" srcOrd="0" destOrd="0" presId="urn:microsoft.com/office/officeart/2017/3/layout/DropPinTimeline"/>
    <dgm:cxn modelId="{1D6EA288-E8C9-4B17-B9C9-615BACD58EAB}" srcId="{115CA61B-CBED-4696-A8EB-EC1AA227DF23}" destId="{18EDF6FC-955E-47F6-8022-E7302E91DD79}" srcOrd="1" destOrd="0" parTransId="{DAB45A2B-4F0C-45B6-8054-8C8AFF74CD58}" sibTransId="{8712FC98-C9C4-41E6-997F-8AEC488F3CF0}"/>
    <dgm:cxn modelId="{991DF18A-4E0F-44D1-9C61-869A47DF4D32}" srcId="{6D677447-59AB-45DA-A71E-33405C256604}" destId="{4E41DEA5-CBA4-4234-BCF8-418584E78EEF}" srcOrd="1" destOrd="0" parTransId="{B9EF0E0A-2550-49B7-9AA6-B127018DD6FB}" sibTransId="{DE5F6BA3-99D4-47D3-88C6-0E38763DA4FA}"/>
    <dgm:cxn modelId="{18D03C98-2FBE-4BC2-BD87-4700DBD00166}" type="presOf" srcId="{18EDF6FC-955E-47F6-8022-E7302E91DD79}" destId="{EF16AEA5-0A31-43D7-B891-8F932A4563AE}" srcOrd="0" destOrd="0" presId="urn:microsoft.com/office/officeart/2017/3/layout/DropPinTimeline"/>
    <dgm:cxn modelId="{A83082A0-21DF-4ECB-A582-2983903909D9}" srcId="{115CA61B-CBED-4696-A8EB-EC1AA227DF23}" destId="{2C2E0897-B98C-4536-80D0-465312C13346}" srcOrd="0" destOrd="0" parTransId="{7F587210-E3A2-4DA5-9724-D8E8DA7DEA5D}" sibTransId="{A2953F64-B298-4900-9534-32FFB085FA69}"/>
    <dgm:cxn modelId="{2F5913B6-0F0F-4F1C-9D59-4F62269B919F}" type="presOf" srcId="{B27E4BEE-297A-4005-8AE0-F6F830EB2B47}" destId="{CAE2172C-5833-41BA-9D1B-4CFD1C322719}" srcOrd="0" destOrd="1" presId="urn:microsoft.com/office/officeart/2017/3/layout/DropPinTimeline"/>
    <dgm:cxn modelId="{DF325ABD-397E-444D-904E-2304C96DA56B}" srcId="{18EDF6FC-955E-47F6-8022-E7302E91DD79}" destId="{B84850F1-BAE2-426B-A533-E1173FC8EE66}" srcOrd="1" destOrd="0" parTransId="{4B5752C5-A0B3-4DC0-825A-8B4FACF22DF1}" sibTransId="{27003E85-2CC4-4823-91CB-BCECF281F5BC}"/>
    <dgm:cxn modelId="{8A3A5CBF-927D-49ED-8325-7213CD4FC362}" type="presOf" srcId="{4C657CA0-174D-469B-A549-6FDE1AEAAFFA}" destId="{11FD360F-9F1C-4F11-BFA1-9CA953656249}" srcOrd="0" destOrd="1" presId="urn:microsoft.com/office/officeart/2017/3/layout/DropPinTimeline"/>
    <dgm:cxn modelId="{A61946CA-FE83-4E78-A40A-768B8331E137}" type="presOf" srcId="{8C82B068-EDA2-4A5D-8A9B-78C04BD70DEB}" destId="{FB5BBB6D-7528-4C73-8F39-20A0F106ECBB}" srcOrd="0" destOrd="0" presId="urn:microsoft.com/office/officeart/2017/3/layout/DropPinTimeline"/>
    <dgm:cxn modelId="{A74496DC-EFBA-405A-8CEE-1E5BCCD8135E}" srcId="{115CA61B-CBED-4696-A8EB-EC1AA227DF23}" destId="{9A6744DA-68F7-4034-B16C-011F4A9A7AEA}" srcOrd="4" destOrd="0" parTransId="{82CE2621-DF0A-4EAD-82E8-3DFD4E363B60}" sibTransId="{C45EEE02-8A40-4EC7-855F-CB516A99B9EE}"/>
    <dgm:cxn modelId="{2BD868DD-3482-47A6-801E-E8C4188B5317}" type="presOf" srcId="{6D677447-59AB-45DA-A71E-33405C256604}" destId="{CFC176C7-EC81-4844-AD04-C37F5DFEB2D1}" srcOrd="0" destOrd="0" presId="urn:microsoft.com/office/officeart/2017/3/layout/DropPinTimeline"/>
    <dgm:cxn modelId="{6302A7E6-90CD-4704-BC86-3B5B2CBC810D}" type="presOf" srcId="{115CA61B-CBED-4696-A8EB-EC1AA227DF23}" destId="{FED8BB56-690D-4ED4-B310-CBFCCB631056}" srcOrd="0" destOrd="0" presId="urn:microsoft.com/office/officeart/2017/3/layout/DropPinTimeline"/>
    <dgm:cxn modelId="{5B3EF0E6-2625-484F-8C77-EAF8E69827C4}" type="presOf" srcId="{9A6744DA-68F7-4034-B16C-011F4A9A7AEA}" destId="{A09E8F0C-BE1F-45D9-9956-90B5F468833A}" srcOrd="0" destOrd="0" presId="urn:microsoft.com/office/officeart/2017/3/layout/DropPinTimeline"/>
    <dgm:cxn modelId="{1B5EC2ED-5F0C-485D-92BF-6998A7BD0828}" srcId="{2C2E0897-B98C-4536-80D0-465312C13346}" destId="{B27E4BEE-297A-4005-8AE0-F6F830EB2B47}" srcOrd="1" destOrd="0" parTransId="{9734B966-297B-40B1-821E-79F8019B3C71}" sibTransId="{D3FCFE96-550C-4E1E-A525-F89F3E6B069D}"/>
    <dgm:cxn modelId="{EEB336F1-450D-4602-904F-BA5DE016ED04}" type="presOf" srcId="{94B594A7-253E-41CB-9318-D666F4C87E77}" destId="{1F91D2C4-6A66-4B17-AE33-6FA413C526A7}" srcOrd="0" destOrd="1" presId="urn:microsoft.com/office/officeart/2017/3/layout/DropPinTimeline"/>
    <dgm:cxn modelId="{5C7CC1FA-6DF0-4F4B-830F-14DC62137E28}" type="presOf" srcId="{6349089C-7FA4-4E0E-B595-1A716D364FCE}" destId="{1F91D2C4-6A66-4B17-AE33-6FA413C526A7}" srcOrd="0" destOrd="0" presId="urn:microsoft.com/office/officeart/2017/3/layout/DropPinTimeline"/>
    <dgm:cxn modelId="{AFE2CFFA-CD7E-4944-9D8B-1EBC3516C301}" srcId="{115CA61B-CBED-4696-A8EB-EC1AA227DF23}" destId="{BF85E476-167B-4502-862E-5ECD62C90987}" srcOrd="2" destOrd="0" parTransId="{3921A585-FF74-4BDD-B8A6-35D50905C3F4}" sibTransId="{592C2A78-F6AC-4F98-8868-2C9D8E87519E}"/>
    <dgm:cxn modelId="{43FD05FF-7EE2-46E6-9899-F4125EBA6BDC}" srcId="{BF85E476-167B-4502-862E-5ECD62C90987}" destId="{94B594A7-253E-41CB-9318-D666F4C87E77}" srcOrd="1" destOrd="0" parTransId="{815B6F64-52FE-4A02-8570-6E6BCB11EA17}" sibTransId="{F4A7730B-5C12-4E64-BB25-6123163EE9AD}"/>
    <dgm:cxn modelId="{9AD527B0-DFCF-4B8C-AD8B-8903B993C908}" type="presParOf" srcId="{FED8BB56-690D-4ED4-B310-CBFCCB631056}" destId="{E624640C-C3CB-40FE-9E6B-B66A49D48AFC}" srcOrd="0" destOrd="0" presId="urn:microsoft.com/office/officeart/2017/3/layout/DropPinTimeline"/>
    <dgm:cxn modelId="{07F3491E-DB2B-4DFD-91DB-0F03BE6325A4}" type="presParOf" srcId="{FED8BB56-690D-4ED4-B310-CBFCCB631056}" destId="{E717530A-50CE-46FF-B421-696553C6E35C}" srcOrd="1" destOrd="0" presId="urn:microsoft.com/office/officeart/2017/3/layout/DropPinTimeline"/>
    <dgm:cxn modelId="{8026D49E-8687-401E-BD12-10AB9C343D46}" type="presParOf" srcId="{E717530A-50CE-46FF-B421-696553C6E35C}" destId="{F6B0F298-8384-4869-8A16-3F48329D43EA}" srcOrd="0" destOrd="0" presId="urn:microsoft.com/office/officeart/2017/3/layout/DropPinTimeline"/>
    <dgm:cxn modelId="{D95920A5-7174-43C6-8994-2EBFCF603FEA}" type="presParOf" srcId="{F6B0F298-8384-4869-8A16-3F48329D43EA}" destId="{BAEED8A6-EF4F-487E-B894-DBF235934937}" srcOrd="0" destOrd="0" presId="urn:microsoft.com/office/officeart/2017/3/layout/DropPinTimeline"/>
    <dgm:cxn modelId="{5FFC8BB4-413C-4A08-8B77-B8D1234F3F69}" type="presParOf" srcId="{F6B0F298-8384-4869-8A16-3F48329D43EA}" destId="{0722EEA9-189C-4712-B4CB-F3BD81E33554}" srcOrd="1" destOrd="0" presId="urn:microsoft.com/office/officeart/2017/3/layout/DropPinTimeline"/>
    <dgm:cxn modelId="{6ED67067-E4EC-4BE2-A16E-776295A4F8BD}" type="presParOf" srcId="{0722EEA9-189C-4712-B4CB-F3BD81E33554}" destId="{C18D4E31-BB88-4FA6-A1BE-A4DF00BC428B}" srcOrd="0" destOrd="0" presId="urn:microsoft.com/office/officeart/2017/3/layout/DropPinTimeline"/>
    <dgm:cxn modelId="{226150D1-8F8A-4841-A437-D3F2DA5916C7}" type="presParOf" srcId="{0722EEA9-189C-4712-B4CB-F3BD81E33554}" destId="{E05996F7-5F25-4516-AE46-9FFA6D642C64}" srcOrd="1" destOrd="0" presId="urn:microsoft.com/office/officeart/2017/3/layout/DropPinTimeline"/>
    <dgm:cxn modelId="{D9C1893A-670D-4855-8739-45EB6E1D706A}" type="presParOf" srcId="{F6B0F298-8384-4869-8A16-3F48329D43EA}" destId="{CAE2172C-5833-41BA-9D1B-4CFD1C322719}" srcOrd="2" destOrd="0" presId="urn:microsoft.com/office/officeart/2017/3/layout/DropPinTimeline"/>
    <dgm:cxn modelId="{291605DA-8C0C-4BF8-8961-1A0E04302ED1}" type="presParOf" srcId="{F6B0F298-8384-4869-8A16-3F48329D43EA}" destId="{F299D64D-50B0-4549-8DDE-9BED863C8F89}" srcOrd="3" destOrd="0" presId="urn:microsoft.com/office/officeart/2017/3/layout/DropPinTimeline"/>
    <dgm:cxn modelId="{CB45EF6A-DE66-41BC-B410-751FE539B036}" type="presParOf" srcId="{F6B0F298-8384-4869-8A16-3F48329D43EA}" destId="{78C6D4E5-C26B-405C-B110-20C3D49A8040}" srcOrd="4" destOrd="0" presId="urn:microsoft.com/office/officeart/2017/3/layout/DropPinTimeline"/>
    <dgm:cxn modelId="{07B840F0-C878-4F35-9B3E-83EEF506CEED}" type="presParOf" srcId="{F6B0F298-8384-4869-8A16-3F48329D43EA}" destId="{BE302399-379E-4A84-804C-540D273AF33A}" srcOrd="5" destOrd="0" presId="urn:microsoft.com/office/officeart/2017/3/layout/DropPinTimeline"/>
    <dgm:cxn modelId="{F65A4742-12C7-425E-8D40-3423D2DCC67E}" type="presParOf" srcId="{E717530A-50CE-46FF-B421-696553C6E35C}" destId="{A30A3F72-DF79-4BA2-90F3-36174E192D8D}" srcOrd="1" destOrd="0" presId="urn:microsoft.com/office/officeart/2017/3/layout/DropPinTimeline"/>
    <dgm:cxn modelId="{D8C8AD91-3AB2-413E-9248-E3103E8002AD}" type="presParOf" srcId="{E717530A-50CE-46FF-B421-696553C6E35C}" destId="{8A22DE06-7EC8-4E7E-86E5-34946C95BB94}" srcOrd="2" destOrd="0" presId="urn:microsoft.com/office/officeart/2017/3/layout/DropPinTimeline"/>
    <dgm:cxn modelId="{F5B0EA78-7DEE-4628-A112-5B8CFD53362D}" type="presParOf" srcId="{8A22DE06-7EC8-4E7E-86E5-34946C95BB94}" destId="{A34CF4F3-CE83-4F4F-9ACE-30EBB65FECBD}" srcOrd="0" destOrd="0" presId="urn:microsoft.com/office/officeart/2017/3/layout/DropPinTimeline"/>
    <dgm:cxn modelId="{83C66039-8D0C-425B-A2CF-A2CC7DB0BECA}" type="presParOf" srcId="{8A22DE06-7EC8-4E7E-86E5-34946C95BB94}" destId="{E0F1748B-7D3D-4410-9F85-AACE739EE0DA}" srcOrd="1" destOrd="0" presId="urn:microsoft.com/office/officeart/2017/3/layout/DropPinTimeline"/>
    <dgm:cxn modelId="{AAD196B4-15E1-42B9-9FEB-32C6996B00A6}" type="presParOf" srcId="{E0F1748B-7D3D-4410-9F85-AACE739EE0DA}" destId="{E9FD0701-E1DE-4DBA-B7B6-62B34B505D77}" srcOrd="0" destOrd="0" presId="urn:microsoft.com/office/officeart/2017/3/layout/DropPinTimeline"/>
    <dgm:cxn modelId="{B1BD37A9-0B33-44EC-AA34-EE1FD715EF18}" type="presParOf" srcId="{E0F1748B-7D3D-4410-9F85-AACE739EE0DA}" destId="{8A7ED0F0-56E9-4EB0-A062-EBD4D41EA80D}" srcOrd="1" destOrd="0" presId="urn:microsoft.com/office/officeart/2017/3/layout/DropPinTimeline"/>
    <dgm:cxn modelId="{373D145B-2E22-4203-8237-EF595CC45E3B}" type="presParOf" srcId="{8A22DE06-7EC8-4E7E-86E5-34946C95BB94}" destId="{FB5BBB6D-7528-4C73-8F39-20A0F106ECBB}" srcOrd="2" destOrd="0" presId="urn:microsoft.com/office/officeart/2017/3/layout/DropPinTimeline"/>
    <dgm:cxn modelId="{EE777C89-94CE-4176-9BC5-2EED07DDE21E}" type="presParOf" srcId="{8A22DE06-7EC8-4E7E-86E5-34946C95BB94}" destId="{EF16AEA5-0A31-43D7-B891-8F932A4563AE}" srcOrd="3" destOrd="0" presId="urn:microsoft.com/office/officeart/2017/3/layout/DropPinTimeline"/>
    <dgm:cxn modelId="{4E7D1C2A-A746-49DE-989B-7DF7A56654F7}" type="presParOf" srcId="{8A22DE06-7EC8-4E7E-86E5-34946C95BB94}" destId="{90C6CC2F-5B3C-45D7-9B78-BDE6553BC57E}" srcOrd="4" destOrd="0" presId="urn:microsoft.com/office/officeart/2017/3/layout/DropPinTimeline"/>
    <dgm:cxn modelId="{D6EAF322-CDC4-4287-858D-5FD5AA6EEE7C}" type="presParOf" srcId="{8A22DE06-7EC8-4E7E-86E5-34946C95BB94}" destId="{F95789FE-A73F-40D2-87AB-FDC40E7DE5F7}" srcOrd="5" destOrd="0" presId="urn:microsoft.com/office/officeart/2017/3/layout/DropPinTimeline"/>
    <dgm:cxn modelId="{1E852D1D-826D-40F4-AAD8-07BA2E3D745F}" type="presParOf" srcId="{E717530A-50CE-46FF-B421-696553C6E35C}" destId="{764B5557-9323-418D-98DF-88D71326285B}" srcOrd="3" destOrd="0" presId="urn:microsoft.com/office/officeart/2017/3/layout/DropPinTimeline"/>
    <dgm:cxn modelId="{EA04BFF9-1E1A-495D-9F55-971AD84C38C4}" type="presParOf" srcId="{E717530A-50CE-46FF-B421-696553C6E35C}" destId="{873E08EF-DAEC-4384-9C10-ABC2A5600663}" srcOrd="4" destOrd="0" presId="urn:microsoft.com/office/officeart/2017/3/layout/DropPinTimeline"/>
    <dgm:cxn modelId="{17EC4F39-B457-4E68-8D7C-52F5AF0E6C2A}" type="presParOf" srcId="{873E08EF-DAEC-4384-9C10-ABC2A5600663}" destId="{46BD88E2-CF8C-439F-AF9D-39276044438F}" srcOrd="0" destOrd="0" presId="urn:microsoft.com/office/officeart/2017/3/layout/DropPinTimeline"/>
    <dgm:cxn modelId="{2867DDD8-2FE8-4F01-94D2-85676CE7AA83}" type="presParOf" srcId="{873E08EF-DAEC-4384-9C10-ABC2A5600663}" destId="{226E715B-2950-4A42-BB1E-7AA56887522D}" srcOrd="1" destOrd="0" presId="urn:microsoft.com/office/officeart/2017/3/layout/DropPinTimeline"/>
    <dgm:cxn modelId="{C96189F6-274B-432A-A8B5-BB03F12CB97F}" type="presParOf" srcId="{226E715B-2950-4A42-BB1E-7AA56887522D}" destId="{22BA27A0-775E-404A-93B0-36788FB0608A}" srcOrd="0" destOrd="0" presId="urn:microsoft.com/office/officeart/2017/3/layout/DropPinTimeline"/>
    <dgm:cxn modelId="{D1D3F70E-0D91-4B9A-A70F-DF564FA8BA7F}" type="presParOf" srcId="{226E715B-2950-4A42-BB1E-7AA56887522D}" destId="{9BCE420A-2504-4606-B4C0-5F4187CAA4CF}" srcOrd="1" destOrd="0" presId="urn:microsoft.com/office/officeart/2017/3/layout/DropPinTimeline"/>
    <dgm:cxn modelId="{30FC4A7E-F690-4A95-A18E-9D9A3C5C7F6E}" type="presParOf" srcId="{873E08EF-DAEC-4384-9C10-ABC2A5600663}" destId="{1F91D2C4-6A66-4B17-AE33-6FA413C526A7}" srcOrd="2" destOrd="0" presId="urn:microsoft.com/office/officeart/2017/3/layout/DropPinTimeline"/>
    <dgm:cxn modelId="{D34629E0-8E92-46CB-BC3A-0FD6BC42A6D6}" type="presParOf" srcId="{873E08EF-DAEC-4384-9C10-ABC2A5600663}" destId="{149E2F48-2F52-4017-BDF6-AE9503390264}" srcOrd="3" destOrd="0" presId="urn:microsoft.com/office/officeart/2017/3/layout/DropPinTimeline"/>
    <dgm:cxn modelId="{5F129CD0-8FFC-429C-9CBC-E6D8D35BF895}" type="presParOf" srcId="{873E08EF-DAEC-4384-9C10-ABC2A5600663}" destId="{4E282D7D-9C89-44DA-A6D1-D5F3A003A6D4}" srcOrd="4" destOrd="0" presId="urn:microsoft.com/office/officeart/2017/3/layout/DropPinTimeline"/>
    <dgm:cxn modelId="{2BAE14B6-91A8-4E60-92FC-A71DB82E2EFF}" type="presParOf" srcId="{873E08EF-DAEC-4384-9C10-ABC2A5600663}" destId="{89DB1DA4-A5B7-4376-9C77-18D387DDDB6E}" srcOrd="5" destOrd="0" presId="urn:microsoft.com/office/officeart/2017/3/layout/DropPinTimeline"/>
    <dgm:cxn modelId="{1F0019CB-B554-4834-BCAB-0C8FC5604598}" type="presParOf" srcId="{E717530A-50CE-46FF-B421-696553C6E35C}" destId="{D5F06EDB-4FD3-49FF-85D3-F87E87FD4615}" srcOrd="5" destOrd="0" presId="urn:microsoft.com/office/officeart/2017/3/layout/DropPinTimeline"/>
    <dgm:cxn modelId="{4FC74048-07CF-4521-A721-42D4876F0813}" type="presParOf" srcId="{E717530A-50CE-46FF-B421-696553C6E35C}" destId="{C1E701B8-C413-4A2F-BE3D-AD4CA68EC035}" srcOrd="6" destOrd="0" presId="urn:microsoft.com/office/officeart/2017/3/layout/DropPinTimeline"/>
    <dgm:cxn modelId="{EB35BE71-D55D-4273-9AB5-7D4EAD5C9038}" type="presParOf" srcId="{C1E701B8-C413-4A2F-BE3D-AD4CA68EC035}" destId="{75180726-3B3B-4745-B87A-66DD39227D6E}" srcOrd="0" destOrd="0" presId="urn:microsoft.com/office/officeart/2017/3/layout/DropPinTimeline"/>
    <dgm:cxn modelId="{13521D31-6152-43F4-87A7-980ABE5E0500}" type="presParOf" srcId="{C1E701B8-C413-4A2F-BE3D-AD4CA68EC035}" destId="{2F972F49-C6B0-4885-9084-FE0B38033355}" srcOrd="1" destOrd="0" presId="urn:microsoft.com/office/officeart/2017/3/layout/DropPinTimeline"/>
    <dgm:cxn modelId="{39966B45-BE82-4877-BAE5-0253C054AD67}" type="presParOf" srcId="{2F972F49-C6B0-4885-9084-FE0B38033355}" destId="{54AD183E-8DB8-4F14-B994-C632510E94AB}" srcOrd="0" destOrd="0" presId="urn:microsoft.com/office/officeart/2017/3/layout/DropPinTimeline"/>
    <dgm:cxn modelId="{0C051B60-2CFB-4091-BB1F-379E775595E0}" type="presParOf" srcId="{2F972F49-C6B0-4885-9084-FE0B38033355}" destId="{79F64883-826E-4FFD-B64E-9DF057D3AE09}" srcOrd="1" destOrd="0" presId="urn:microsoft.com/office/officeart/2017/3/layout/DropPinTimeline"/>
    <dgm:cxn modelId="{B6D14F58-5880-4485-B9C9-8458A65BFD9F}" type="presParOf" srcId="{C1E701B8-C413-4A2F-BE3D-AD4CA68EC035}" destId="{7100B38A-06E4-4FF3-BB1D-0389DD508150}" srcOrd="2" destOrd="0" presId="urn:microsoft.com/office/officeart/2017/3/layout/DropPinTimeline"/>
    <dgm:cxn modelId="{4722DE00-CE84-4511-804F-13ADC5094C79}" type="presParOf" srcId="{C1E701B8-C413-4A2F-BE3D-AD4CA68EC035}" destId="{CFC176C7-EC81-4844-AD04-C37F5DFEB2D1}" srcOrd="3" destOrd="0" presId="urn:microsoft.com/office/officeart/2017/3/layout/DropPinTimeline"/>
    <dgm:cxn modelId="{21419691-67E1-4659-B070-F7C4FB826A77}" type="presParOf" srcId="{C1E701B8-C413-4A2F-BE3D-AD4CA68EC035}" destId="{42DB1AF4-CA3F-43BB-8870-F8DB645442D5}" srcOrd="4" destOrd="0" presId="urn:microsoft.com/office/officeart/2017/3/layout/DropPinTimeline"/>
    <dgm:cxn modelId="{AF9B9A31-4AA0-4921-A836-C5C61EBE5099}" type="presParOf" srcId="{C1E701B8-C413-4A2F-BE3D-AD4CA68EC035}" destId="{D5FFC882-74B4-4931-88D3-EC9BDB70E27A}" srcOrd="5" destOrd="0" presId="urn:microsoft.com/office/officeart/2017/3/layout/DropPinTimeline"/>
    <dgm:cxn modelId="{E15A649E-2ECD-456F-A517-61177B166BAD}" type="presParOf" srcId="{E717530A-50CE-46FF-B421-696553C6E35C}" destId="{7EF914E7-C142-4575-829C-6742F6D81469}" srcOrd="7" destOrd="0" presId="urn:microsoft.com/office/officeart/2017/3/layout/DropPinTimeline"/>
    <dgm:cxn modelId="{B9C1246B-B4C9-4A2A-912E-CE80CEC80326}" type="presParOf" srcId="{E717530A-50CE-46FF-B421-696553C6E35C}" destId="{F907B0BE-C528-466E-986F-616D2D808B32}" srcOrd="8" destOrd="0" presId="urn:microsoft.com/office/officeart/2017/3/layout/DropPinTimeline"/>
    <dgm:cxn modelId="{3CDEAB74-1EF8-477F-A022-6E6F58E18424}" type="presParOf" srcId="{F907B0BE-C528-466E-986F-616D2D808B32}" destId="{BC157410-9C7F-47A2-9567-12C8D3AD1926}" srcOrd="0" destOrd="0" presId="urn:microsoft.com/office/officeart/2017/3/layout/DropPinTimeline"/>
    <dgm:cxn modelId="{0CB7D11E-0A85-43C9-BDB5-28C3514AA955}" type="presParOf" srcId="{F907B0BE-C528-466E-986F-616D2D808B32}" destId="{4CF457AB-D1B2-4484-9063-E18BE31DF6FF}" srcOrd="1" destOrd="0" presId="urn:microsoft.com/office/officeart/2017/3/layout/DropPinTimeline"/>
    <dgm:cxn modelId="{E53B049C-A8FE-4FD6-A8BE-ABAC7762B179}" type="presParOf" srcId="{4CF457AB-D1B2-4484-9063-E18BE31DF6FF}" destId="{61AEF22A-2BF5-47CE-904B-1419B600FE87}" srcOrd="0" destOrd="0" presId="urn:microsoft.com/office/officeart/2017/3/layout/DropPinTimeline"/>
    <dgm:cxn modelId="{8ACE8A61-6250-462F-B08A-C34307B8BD07}" type="presParOf" srcId="{4CF457AB-D1B2-4484-9063-E18BE31DF6FF}" destId="{5DCC5797-9588-41EC-B570-22984170A256}" srcOrd="1" destOrd="0" presId="urn:microsoft.com/office/officeart/2017/3/layout/DropPinTimeline"/>
    <dgm:cxn modelId="{7E254DCD-E447-4874-A852-85F9B29B7EF7}" type="presParOf" srcId="{F907B0BE-C528-466E-986F-616D2D808B32}" destId="{11FD360F-9F1C-4F11-BFA1-9CA953656249}" srcOrd="2" destOrd="0" presId="urn:microsoft.com/office/officeart/2017/3/layout/DropPinTimeline"/>
    <dgm:cxn modelId="{921115DA-825A-4DB1-97A3-103BA3797891}" type="presParOf" srcId="{F907B0BE-C528-466E-986F-616D2D808B32}" destId="{A09E8F0C-BE1F-45D9-9956-90B5F468833A}" srcOrd="3" destOrd="0" presId="urn:microsoft.com/office/officeart/2017/3/layout/DropPinTimeline"/>
    <dgm:cxn modelId="{923CC98D-503F-45B1-BB6B-E91A37BC2F04}" type="presParOf" srcId="{F907B0BE-C528-466E-986F-616D2D808B32}" destId="{047C15C5-C7F9-4B32-9133-0F8A3AB1156D}" srcOrd="4" destOrd="0" presId="urn:microsoft.com/office/officeart/2017/3/layout/DropPinTimeline"/>
    <dgm:cxn modelId="{A3755AAB-8A7C-4A12-8CE2-16AF687C31DC}" type="presParOf" srcId="{F907B0BE-C528-466E-986F-616D2D808B32}" destId="{5F341737-6A0F-4D59-B862-B3A588063E26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E5A403-EEF2-48A4-BE3B-19DAA0CFC2F0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3DF0D4-1E21-4E73-8CFC-8AE2ADC451AC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Ciclo </a:t>
          </a:r>
          <a:r>
            <a:rPr lang="en-US" err="1">
              <a:latin typeface="Aptos Display" panose="02110004020202020204"/>
            </a:rPr>
            <a:t>passivo</a:t>
          </a:r>
          <a:endParaRPr lang="en-US"/>
        </a:p>
      </dgm:t>
    </dgm:pt>
    <dgm:pt modelId="{16656D77-AA81-41D2-92A9-89AF8437BC37}" type="parTrans" cxnId="{1AF26B44-5E38-43E5-9120-5CEC11D8A492}">
      <dgm:prSet/>
      <dgm:spPr/>
      <dgm:t>
        <a:bodyPr/>
        <a:lstStyle/>
        <a:p>
          <a:endParaRPr lang="en-US"/>
        </a:p>
      </dgm:t>
    </dgm:pt>
    <dgm:pt modelId="{E742355E-B680-4D1B-AA2E-3890080FFD9C}" type="sibTrans" cxnId="{1AF26B44-5E38-43E5-9120-5CEC11D8A492}">
      <dgm:prSet/>
      <dgm:spPr/>
      <dgm:t>
        <a:bodyPr/>
        <a:lstStyle/>
        <a:p>
          <a:endParaRPr lang="en-US"/>
        </a:p>
      </dgm:t>
    </dgm:pt>
    <dgm:pt modelId="{D977300C-838D-4406-BDB6-DFFB1342A1CF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 Approvigionamenti</a:t>
          </a:r>
          <a:endParaRPr lang="en-US"/>
        </a:p>
      </dgm:t>
    </dgm:pt>
    <dgm:pt modelId="{6A3C11DE-4044-442A-8238-69DC1F199646}" type="parTrans" cxnId="{69947E28-1DC0-467E-9884-06ECED7F43BF}">
      <dgm:prSet/>
      <dgm:spPr/>
      <dgm:t>
        <a:bodyPr/>
        <a:lstStyle/>
        <a:p>
          <a:endParaRPr lang="en-US"/>
        </a:p>
      </dgm:t>
    </dgm:pt>
    <dgm:pt modelId="{3177B8E0-DF95-44EC-863B-47541A71718F}" type="sibTrans" cxnId="{69947E28-1DC0-467E-9884-06ECED7F43BF}">
      <dgm:prSet/>
      <dgm:spPr/>
      <dgm:t>
        <a:bodyPr/>
        <a:lstStyle/>
        <a:p>
          <a:endParaRPr lang="en-US"/>
        </a:p>
      </dgm:t>
    </dgm:pt>
    <dgm:pt modelId="{A8E3353D-57CE-433E-A394-886588C14CC6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Ciclo attivo</a:t>
          </a:r>
          <a:endParaRPr lang="en-US"/>
        </a:p>
      </dgm:t>
    </dgm:pt>
    <dgm:pt modelId="{F75F1F73-518C-494D-85BB-CE5E85889D5D}" type="parTrans" cxnId="{5D9E2E62-B966-4E7B-85C2-E26901770F02}">
      <dgm:prSet/>
      <dgm:spPr/>
      <dgm:t>
        <a:bodyPr/>
        <a:lstStyle/>
        <a:p>
          <a:endParaRPr lang="en-US"/>
        </a:p>
      </dgm:t>
    </dgm:pt>
    <dgm:pt modelId="{23D161BD-562F-48AF-AF61-8D8D6E75F5F2}" type="sibTrans" cxnId="{5D9E2E62-B966-4E7B-85C2-E26901770F02}">
      <dgm:prSet/>
      <dgm:spPr/>
      <dgm:t>
        <a:bodyPr/>
        <a:lstStyle/>
        <a:p>
          <a:endParaRPr lang="en-US"/>
        </a:p>
      </dgm:t>
    </dgm:pt>
    <dgm:pt modelId="{9A13A416-A6FE-4883-B8A3-40F178A6D2A7}">
      <dgm:prSet phldrT="[Text]"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Canale </a:t>
          </a:r>
          <a:r>
            <a:rPr lang="en-US" err="1">
              <a:latin typeface="Aptos Display" panose="02110004020202020204"/>
            </a:rPr>
            <a:t>Diretto</a:t>
          </a:r>
          <a:endParaRPr lang="en-US" err="1"/>
        </a:p>
      </dgm:t>
    </dgm:pt>
    <dgm:pt modelId="{292C4CFA-1182-4A8A-954F-263F3C684621}" type="parTrans" cxnId="{7A513CE0-6E52-49D8-9F97-300C9E4E7C55}">
      <dgm:prSet/>
      <dgm:spPr/>
      <dgm:t>
        <a:bodyPr/>
        <a:lstStyle/>
        <a:p>
          <a:endParaRPr lang="en-US"/>
        </a:p>
      </dgm:t>
    </dgm:pt>
    <dgm:pt modelId="{9237AA54-11F4-40DB-86FB-3363B1F2F41B}" type="sibTrans" cxnId="{7A513CE0-6E52-49D8-9F97-300C9E4E7C55}">
      <dgm:prSet/>
      <dgm:spPr/>
      <dgm:t>
        <a:bodyPr/>
        <a:lstStyle/>
        <a:p>
          <a:endParaRPr lang="en-US"/>
        </a:p>
      </dgm:t>
    </dgm:pt>
    <dgm:pt modelId="{7D05BFC0-04FE-4D31-BCEF-C7837B30FC1F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 </a:t>
          </a:r>
          <a:r>
            <a:rPr lang="en-US" err="1">
              <a:latin typeface="Aptos Display" panose="02110004020202020204"/>
            </a:rPr>
            <a:t>Ufficio</a:t>
          </a:r>
          <a:r>
            <a:rPr lang="en-US">
              <a:latin typeface="Aptos Display" panose="02110004020202020204"/>
            </a:rPr>
            <a:t> Booking (e-mail, telefono)</a:t>
          </a:r>
        </a:p>
      </dgm:t>
    </dgm:pt>
    <dgm:pt modelId="{33F7B042-8BF8-4755-9577-73E2C903A150}" type="parTrans" cxnId="{37E1AED1-8118-43AB-946D-75AF6FFB3953}">
      <dgm:prSet/>
      <dgm:spPr/>
      <dgm:t>
        <a:bodyPr/>
        <a:lstStyle/>
        <a:p>
          <a:endParaRPr lang="en-US"/>
        </a:p>
      </dgm:t>
    </dgm:pt>
    <dgm:pt modelId="{A8525605-C655-4491-99B4-A24097F1F513}" type="sibTrans" cxnId="{37E1AED1-8118-43AB-946D-75AF6FFB3953}">
      <dgm:prSet/>
      <dgm:spPr/>
    </dgm:pt>
    <dgm:pt modelId="{8A831701-F48A-4A20-A50E-BD0ACCC76256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Canale </a:t>
          </a:r>
          <a:r>
            <a:rPr lang="en-US" err="1">
              <a:latin typeface="Aptos Display" panose="02110004020202020204"/>
            </a:rPr>
            <a:t>Indiretto</a:t>
          </a:r>
        </a:p>
      </dgm:t>
    </dgm:pt>
    <dgm:pt modelId="{8169ABF3-D8D1-4DFA-BB16-B900E79DC40E}" type="parTrans" cxnId="{9EFF93FE-43B2-460F-9CDA-C5F817A91261}">
      <dgm:prSet/>
      <dgm:spPr/>
      <dgm:t>
        <a:bodyPr/>
        <a:lstStyle/>
        <a:p>
          <a:endParaRPr lang="en-US"/>
        </a:p>
      </dgm:t>
    </dgm:pt>
    <dgm:pt modelId="{012C4565-9AB0-4711-9960-37E0BBA32B83}" type="sibTrans" cxnId="{9EFF93FE-43B2-460F-9CDA-C5F817A91261}">
      <dgm:prSet/>
      <dgm:spPr/>
    </dgm:pt>
    <dgm:pt modelId="{F6847701-0550-4808-A4CA-2CCEC630369D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Intermediazione </a:t>
          </a:r>
        </a:p>
      </dgm:t>
    </dgm:pt>
    <dgm:pt modelId="{6D38186E-B4C3-4099-87AF-1DE911830D6E}" type="parTrans" cxnId="{F8C7357B-7252-45CD-9B32-6A3BB8FA11D2}">
      <dgm:prSet/>
      <dgm:spPr/>
      <dgm:t>
        <a:bodyPr/>
        <a:lstStyle/>
        <a:p>
          <a:endParaRPr lang="en-US"/>
        </a:p>
      </dgm:t>
    </dgm:pt>
    <dgm:pt modelId="{5315CFD3-6DC7-4A65-8102-105A46A06A1C}" type="sibTrans" cxnId="{F8C7357B-7252-45CD-9B32-6A3BB8FA11D2}">
      <dgm:prSet/>
      <dgm:spPr/>
    </dgm:pt>
    <dgm:pt modelId="{0E7F0B82-0C27-41CC-ADD7-8BAAEEF2A26B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Tour operator offline</a:t>
          </a:r>
        </a:p>
      </dgm:t>
    </dgm:pt>
    <dgm:pt modelId="{814D5E89-1678-4EFB-8212-4818427E1E12}" type="parTrans" cxnId="{256BCAD0-36B5-43C5-B4F6-F69AB536D8CA}">
      <dgm:prSet/>
      <dgm:spPr/>
      <dgm:t>
        <a:bodyPr/>
        <a:lstStyle/>
        <a:p>
          <a:endParaRPr lang="en-US"/>
        </a:p>
      </dgm:t>
    </dgm:pt>
    <dgm:pt modelId="{6C4BFA1E-89D2-49EA-83E2-6551BF0B638D}" type="sibTrans" cxnId="{256BCAD0-36B5-43C5-B4F6-F69AB536D8CA}">
      <dgm:prSet/>
      <dgm:spPr/>
    </dgm:pt>
    <dgm:pt modelId="{694CCD22-6ADD-472C-925C-29F7BEB618CF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Sito CDS </a:t>
          </a:r>
        </a:p>
      </dgm:t>
    </dgm:pt>
    <dgm:pt modelId="{14C76C82-AE6F-493A-8584-968EE9C2E7EE}" type="parTrans" cxnId="{B548707C-A1FF-4318-976D-A613D3B165DF}">
      <dgm:prSet/>
      <dgm:spPr/>
      <dgm:t>
        <a:bodyPr/>
        <a:lstStyle/>
        <a:p>
          <a:endParaRPr lang="en-US"/>
        </a:p>
      </dgm:t>
    </dgm:pt>
    <dgm:pt modelId="{A2E94D10-95EA-4EC1-B592-E0722C57DFA4}" type="sibTrans" cxnId="{B548707C-A1FF-4318-976D-A613D3B165DF}">
      <dgm:prSet/>
      <dgm:spPr/>
    </dgm:pt>
    <dgm:pt modelId="{0EABEBBE-EB8D-4801-926F-DAAE11F02442}" type="pres">
      <dgm:prSet presAssocID="{2CE5A403-EEF2-48A4-BE3B-19DAA0CFC2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6F1649B-8A8D-4056-B6C5-021E635BB1FB}" type="pres">
      <dgm:prSet presAssocID="{3E3DF0D4-1E21-4E73-8CFC-8AE2ADC451AC}" presName="hierRoot1" presStyleCnt="0">
        <dgm:presLayoutVars>
          <dgm:hierBranch val="init"/>
        </dgm:presLayoutVars>
      </dgm:prSet>
      <dgm:spPr/>
    </dgm:pt>
    <dgm:pt modelId="{F27C3325-2809-430E-B50C-4A14980A32F9}" type="pres">
      <dgm:prSet presAssocID="{3E3DF0D4-1E21-4E73-8CFC-8AE2ADC451AC}" presName="rootComposite1" presStyleCnt="0"/>
      <dgm:spPr/>
    </dgm:pt>
    <dgm:pt modelId="{0BC4237F-9947-4BC5-A56A-3D81876BF2CA}" type="pres">
      <dgm:prSet presAssocID="{3E3DF0D4-1E21-4E73-8CFC-8AE2ADC451AC}" presName="rootText1" presStyleLbl="node0" presStyleIdx="0" presStyleCnt="2">
        <dgm:presLayoutVars>
          <dgm:chPref val="3"/>
        </dgm:presLayoutVars>
      </dgm:prSet>
      <dgm:spPr/>
    </dgm:pt>
    <dgm:pt modelId="{13AC7D36-46A1-4726-A808-A9E4B78725C6}" type="pres">
      <dgm:prSet presAssocID="{3E3DF0D4-1E21-4E73-8CFC-8AE2ADC451AC}" presName="rootConnector1" presStyleLbl="node1" presStyleIdx="0" presStyleCnt="0"/>
      <dgm:spPr/>
    </dgm:pt>
    <dgm:pt modelId="{34C53D50-2B7C-45CB-8130-F5E777E8AD8E}" type="pres">
      <dgm:prSet presAssocID="{3E3DF0D4-1E21-4E73-8CFC-8AE2ADC451AC}" presName="hierChild2" presStyleCnt="0"/>
      <dgm:spPr/>
    </dgm:pt>
    <dgm:pt modelId="{6F2D1CF6-A202-48F9-86D6-F82F74E954A0}" type="pres">
      <dgm:prSet presAssocID="{6A3C11DE-4044-442A-8238-69DC1F199646}" presName="Name37" presStyleLbl="parChTrans1D2" presStyleIdx="0" presStyleCnt="3"/>
      <dgm:spPr/>
    </dgm:pt>
    <dgm:pt modelId="{03AC070F-C52A-4A18-B6C0-E4872E12EA3F}" type="pres">
      <dgm:prSet presAssocID="{D977300C-838D-4406-BDB6-DFFB1342A1CF}" presName="hierRoot2" presStyleCnt="0">
        <dgm:presLayoutVars>
          <dgm:hierBranch val="init"/>
        </dgm:presLayoutVars>
      </dgm:prSet>
      <dgm:spPr/>
    </dgm:pt>
    <dgm:pt modelId="{EFB1C2B6-D096-4CC4-B587-A1545777D167}" type="pres">
      <dgm:prSet presAssocID="{D977300C-838D-4406-BDB6-DFFB1342A1CF}" presName="rootComposite" presStyleCnt="0"/>
      <dgm:spPr/>
    </dgm:pt>
    <dgm:pt modelId="{5D199DE3-2201-485E-B149-61AC338A8C28}" type="pres">
      <dgm:prSet presAssocID="{D977300C-838D-4406-BDB6-DFFB1342A1CF}" presName="rootText" presStyleLbl="node2" presStyleIdx="0" presStyleCnt="3">
        <dgm:presLayoutVars>
          <dgm:chPref val="3"/>
        </dgm:presLayoutVars>
      </dgm:prSet>
      <dgm:spPr/>
    </dgm:pt>
    <dgm:pt modelId="{663C08E4-9337-4E75-B3EA-DDEF138488FA}" type="pres">
      <dgm:prSet presAssocID="{D977300C-838D-4406-BDB6-DFFB1342A1CF}" presName="rootConnector" presStyleLbl="node2" presStyleIdx="0" presStyleCnt="3"/>
      <dgm:spPr/>
    </dgm:pt>
    <dgm:pt modelId="{78D7FE41-18CA-401C-8F48-A4B7A4ABBF41}" type="pres">
      <dgm:prSet presAssocID="{D977300C-838D-4406-BDB6-DFFB1342A1CF}" presName="hierChild4" presStyleCnt="0"/>
      <dgm:spPr/>
    </dgm:pt>
    <dgm:pt modelId="{AF3FCC6B-C872-4DF2-AFAB-EE92FF312941}" type="pres">
      <dgm:prSet presAssocID="{D977300C-838D-4406-BDB6-DFFB1342A1CF}" presName="hierChild5" presStyleCnt="0"/>
      <dgm:spPr/>
    </dgm:pt>
    <dgm:pt modelId="{A851A4AD-FF59-454D-B4AB-8FF7E85E48ED}" type="pres">
      <dgm:prSet presAssocID="{3E3DF0D4-1E21-4E73-8CFC-8AE2ADC451AC}" presName="hierChild3" presStyleCnt="0"/>
      <dgm:spPr/>
    </dgm:pt>
    <dgm:pt modelId="{6F771A2C-5417-4139-8627-B28088C657E9}" type="pres">
      <dgm:prSet presAssocID="{A8E3353D-57CE-433E-A394-886588C14CC6}" presName="hierRoot1" presStyleCnt="0">
        <dgm:presLayoutVars>
          <dgm:hierBranch val="init"/>
        </dgm:presLayoutVars>
      </dgm:prSet>
      <dgm:spPr/>
    </dgm:pt>
    <dgm:pt modelId="{BDCDA5DA-35AC-43B1-899A-A6CF6B1C70E3}" type="pres">
      <dgm:prSet presAssocID="{A8E3353D-57CE-433E-A394-886588C14CC6}" presName="rootComposite1" presStyleCnt="0"/>
      <dgm:spPr/>
    </dgm:pt>
    <dgm:pt modelId="{F8B82990-EE93-4D89-A133-0B9F76244555}" type="pres">
      <dgm:prSet presAssocID="{A8E3353D-57CE-433E-A394-886588C14CC6}" presName="rootText1" presStyleLbl="node0" presStyleIdx="1" presStyleCnt="2">
        <dgm:presLayoutVars>
          <dgm:chPref val="3"/>
        </dgm:presLayoutVars>
      </dgm:prSet>
      <dgm:spPr/>
    </dgm:pt>
    <dgm:pt modelId="{E8D70677-9917-4FC2-BE85-A6F48712ED7E}" type="pres">
      <dgm:prSet presAssocID="{A8E3353D-57CE-433E-A394-886588C14CC6}" presName="rootConnector1" presStyleLbl="node1" presStyleIdx="0" presStyleCnt="0"/>
      <dgm:spPr/>
    </dgm:pt>
    <dgm:pt modelId="{FCDCA2C7-76DB-4751-B78E-A08C1BB8B1DD}" type="pres">
      <dgm:prSet presAssocID="{A8E3353D-57CE-433E-A394-886588C14CC6}" presName="hierChild2" presStyleCnt="0"/>
      <dgm:spPr/>
    </dgm:pt>
    <dgm:pt modelId="{9FC9AE35-1E86-4994-905E-4211EDB42B02}" type="pres">
      <dgm:prSet presAssocID="{292C4CFA-1182-4A8A-954F-263F3C684621}" presName="Name37" presStyleLbl="parChTrans1D2" presStyleIdx="1" presStyleCnt="3"/>
      <dgm:spPr/>
    </dgm:pt>
    <dgm:pt modelId="{EDCAB5B3-E30F-4FD7-9B2B-6B29662A1074}" type="pres">
      <dgm:prSet presAssocID="{9A13A416-A6FE-4883-B8A3-40F178A6D2A7}" presName="hierRoot2" presStyleCnt="0">
        <dgm:presLayoutVars>
          <dgm:hierBranch val="init"/>
        </dgm:presLayoutVars>
      </dgm:prSet>
      <dgm:spPr/>
    </dgm:pt>
    <dgm:pt modelId="{DC5F2348-E211-4D89-88F5-C5336BC2EC92}" type="pres">
      <dgm:prSet presAssocID="{9A13A416-A6FE-4883-B8A3-40F178A6D2A7}" presName="rootComposite" presStyleCnt="0"/>
      <dgm:spPr/>
    </dgm:pt>
    <dgm:pt modelId="{63E4442D-A19A-4CAB-ABCD-C1FE3F19CBAA}" type="pres">
      <dgm:prSet presAssocID="{9A13A416-A6FE-4883-B8A3-40F178A6D2A7}" presName="rootText" presStyleLbl="node2" presStyleIdx="1" presStyleCnt="3">
        <dgm:presLayoutVars>
          <dgm:chPref val="3"/>
        </dgm:presLayoutVars>
      </dgm:prSet>
      <dgm:spPr/>
    </dgm:pt>
    <dgm:pt modelId="{1D535CBD-FB36-46D1-98B1-0D7898425344}" type="pres">
      <dgm:prSet presAssocID="{9A13A416-A6FE-4883-B8A3-40F178A6D2A7}" presName="rootConnector" presStyleLbl="node2" presStyleIdx="1" presStyleCnt="3"/>
      <dgm:spPr/>
    </dgm:pt>
    <dgm:pt modelId="{EE93E0C5-6A8A-449A-956E-41094EE8E949}" type="pres">
      <dgm:prSet presAssocID="{9A13A416-A6FE-4883-B8A3-40F178A6D2A7}" presName="hierChild4" presStyleCnt="0"/>
      <dgm:spPr/>
    </dgm:pt>
    <dgm:pt modelId="{A6FED4A2-423C-4901-BE39-D37BF7232C2F}" type="pres">
      <dgm:prSet presAssocID="{33F7B042-8BF8-4755-9577-73E2C903A150}" presName="Name37" presStyleLbl="parChTrans1D3" presStyleIdx="0" presStyleCnt="3"/>
      <dgm:spPr/>
    </dgm:pt>
    <dgm:pt modelId="{AB8C22AB-878B-4845-B052-6B247CBFAEB4}" type="pres">
      <dgm:prSet presAssocID="{7D05BFC0-04FE-4D31-BCEF-C7837B30FC1F}" presName="hierRoot2" presStyleCnt="0">
        <dgm:presLayoutVars>
          <dgm:hierBranch val="init"/>
        </dgm:presLayoutVars>
      </dgm:prSet>
      <dgm:spPr/>
    </dgm:pt>
    <dgm:pt modelId="{B13B052E-C063-4F29-A39A-77471EF3EB43}" type="pres">
      <dgm:prSet presAssocID="{7D05BFC0-04FE-4D31-BCEF-C7837B30FC1F}" presName="rootComposite" presStyleCnt="0"/>
      <dgm:spPr/>
    </dgm:pt>
    <dgm:pt modelId="{0654565D-4088-4AB6-B60A-879203264705}" type="pres">
      <dgm:prSet presAssocID="{7D05BFC0-04FE-4D31-BCEF-C7837B30FC1F}" presName="rootText" presStyleLbl="node3" presStyleIdx="0" presStyleCnt="3">
        <dgm:presLayoutVars>
          <dgm:chPref val="3"/>
        </dgm:presLayoutVars>
      </dgm:prSet>
      <dgm:spPr/>
    </dgm:pt>
    <dgm:pt modelId="{2E2C9E67-34A2-47DE-909D-37FA90DFDBD8}" type="pres">
      <dgm:prSet presAssocID="{7D05BFC0-04FE-4D31-BCEF-C7837B30FC1F}" presName="rootConnector" presStyleLbl="node3" presStyleIdx="0" presStyleCnt="3"/>
      <dgm:spPr/>
    </dgm:pt>
    <dgm:pt modelId="{35F3FA9B-8180-4C89-A2AD-26362481BB84}" type="pres">
      <dgm:prSet presAssocID="{7D05BFC0-04FE-4D31-BCEF-C7837B30FC1F}" presName="hierChild4" presStyleCnt="0"/>
      <dgm:spPr/>
    </dgm:pt>
    <dgm:pt modelId="{92F4AD98-4CB8-4384-9084-416FFB83C2B0}" type="pres">
      <dgm:prSet presAssocID="{7D05BFC0-04FE-4D31-BCEF-C7837B30FC1F}" presName="hierChild5" presStyleCnt="0"/>
      <dgm:spPr/>
    </dgm:pt>
    <dgm:pt modelId="{6A84B17C-23F0-4337-B4FC-635B60D83A7A}" type="pres">
      <dgm:prSet presAssocID="{9A13A416-A6FE-4883-B8A3-40F178A6D2A7}" presName="hierChild5" presStyleCnt="0"/>
      <dgm:spPr/>
    </dgm:pt>
    <dgm:pt modelId="{8AF7B62B-4A9C-467A-A0AD-A088EA5FF51D}" type="pres">
      <dgm:prSet presAssocID="{8169ABF3-D8D1-4DFA-BB16-B900E79DC40E}" presName="Name37" presStyleLbl="parChTrans1D2" presStyleIdx="2" presStyleCnt="3"/>
      <dgm:spPr/>
    </dgm:pt>
    <dgm:pt modelId="{43C4BEA3-085D-4E35-A8DC-2B01962DAD8A}" type="pres">
      <dgm:prSet presAssocID="{8A831701-F48A-4A20-A50E-BD0ACCC76256}" presName="hierRoot2" presStyleCnt="0">
        <dgm:presLayoutVars>
          <dgm:hierBranch val="init"/>
        </dgm:presLayoutVars>
      </dgm:prSet>
      <dgm:spPr/>
    </dgm:pt>
    <dgm:pt modelId="{D2D66101-E5FB-4DAB-8494-552AD5E87292}" type="pres">
      <dgm:prSet presAssocID="{8A831701-F48A-4A20-A50E-BD0ACCC76256}" presName="rootComposite" presStyleCnt="0"/>
      <dgm:spPr/>
    </dgm:pt>
    <dgm:pt modelId="{DC5FFC82-F5C8-43B9-BE38-339E2537760D}" type="pres">
      <dgm:prSet presAssocID="{8A831701-F48A-4A20-A50E-BD0ACCC76256}" presName="rootText" presStyleLbl="node2" presStyleIdx="2" presStyleCnt="3">
        <dgm:presLayoutVars>
          <dgm:chPref val="3"/>
        </dgm:presLayoutVars>
      </dgm:prSet>
      <dgm:spPr/>
    </dgm:pt>
    <dgm:pt modelId="{63F067F2-CA32-4A10-B2A3-A9B46E187CEB}" type="pres">
      <dgm:prSet presAssocID="{8A831701-F48A-4A20-A50E-BD0ACCC76256}" presName="rootConnector" presStyleLbl="node2" presStyleIdx="2" presStyleCnt="3"/>
      <dgm:spPr/>
    </dgm:pt>
    <dgm:pt modelId="{361BFA9B-333D-42C5-B1AF-B59F0328CFC2}" type="pres">
      <dgm:prSet presAssocID="{8A831701-F48A-4A20-A50E-BD0ACCC76256}" presName="hierChild4" presStyleCnt="0"/>
      <dgm:spPr/>
    </dgm:pt>
    <dgm:pt modelId="{5D45B88C-4CBB-4DEB-964E-0880E9CB8880}" type="pres">
      <dgm:prSet presAssocID="{6D38186E-B4C3-4099-87AF-1DE911830D6E}" presName="Name37" presStyleLbl="parChTrans1D3" presStyleIdx="1" presStyleCnt="3"/>
      <dgm:spPr/>
    </dgm:pt>
    <dgm:pt modelId="{40D6803F-FF6F-4CDF-98AB-69C50BD89655}" type="pres">
      <dgm:prSet presAssocID="{F6847701-0550-4808-A4CA-2CCEC630369D}" presName="hierRoot2" presStyleCnt="0">
        <dgm:presLayoutVars>
          <dgm:hierBranch val="init"/>
        </dgm:presLayoutVars>
      </dgm:prSet>
      <dgm:spPr/>
    </dgm:pt>
    <dgm:pt modelId="{CDA172DD-04D7-40D7-B6B9-F1C55C431C34}" type="pres">
      <dgm:prSet presAssocID="{F6847701-0550-4808-A4CA-2CCEC630369D}" presName="rootComposite" presStyleCnt="0"/>
      <dgm:spPr/>
    </dgm:pt>
    <dgm:pt modelId="{91C2E19A-D54D-489B-B869-823634767A1C}" type="pres">
      <dgm:prSet presAssocID="{F6847701-0550-4808-A4CA-2CCEC630369D}" presName="rootText" presStyleLbl="node3" presStyleIdx="1" presStyleCnt="3">
        <dgm:presLayoutVars>
          <dgm:chPref val="3"/>
        </dgm:presLayoutVars>
      </dgm:prSet>
      <dgm:spPr/>
    </dgm:pt>
    <dgm:pt modelId="{0C094E09-7EBC-4D88-BC77-EBDA5CAC45AA}" type="pres">
      <dgm:prSet presAssocID="{F6847701-0550-4808-A4CA-2CCEC630369D}" presName="rootConnector" presStyleLbl="node3" presStyleIdx="1" presStyleCnt="3"/>
      <dgm:spPr/>
    </dgm:pt>
    <dgm:pt modelId="{61689A8C-14F4-42F3-9A8B-074BA283FAF3}" type="pres">
      <dgm:prSet presAssocID="{F6847701-0550-4808-A4CA-2CCEC630369D}" presName="hierChild4" presStyleCnt="0"/>
      <dgm:spPr/>
    </dgm:pt>
    <dgm:pt modelId="{2F1C445D-E742-4A79-A51F-6F7F8D46EB59}" type="pres">
      <dgm:prSet presAssocID="{814D5E89-1678-4EFB-8212-4818427E1E12}" presName="Name37" presStyleLbl="parChTrans1D4" presStyleIdx="0" presStyleCnt="1"/>
      <dgm:spPr/>
    </dgm:pt>
    <dgm:pt modelId="{2D344569-A4A1-430B-AFC0-58D4B1310D11}" type="pres">
      <dgm:prSet presAssocID="{0E7F0B82-0C27-41CC-ADD7-8BAAEEF2A26B}" presName="hierRoot2" presStyleCnt="0">
        <dgm:presLayoutVars>
          <dgm:hierBranch val="init"/>
        </dgm:presLayoutVars>
      </dgm:prSet>
      <dgm:spPr/>
    </dgm:pt>
    <dgm:pt modelId="{8E2EF79D-BBA9-4897-8ED7-61074F859C0E}" type="pres">
      <dgm:prSet presAssocID="{0E7F0B82-0C27-41CC-ADD7-8BAAEEF2A26B}" presName="rootComposite" presStyleCnt="0"/>
      <dgm:spPr/>
    </dgm:pt>
    <dgm:pt modelId="{63727815-4752-404C-B0FD-992593292D35}" type="pres">
      <dgm:prSet presAssocID="{0E7F0B82-0C27-41CC-ADD7-8BAAEEF2A26B}" presName="rootText" presStyleLbl="node4" presStyleIdx="0" presStyleCnt="1">
        <dgm:presLayoutVars>
          <dgm:chPref val="3"/>
        </dgm:presLayoutVars>
      </dgm:prSet>
      <dgm:spPr/>
    </dgm:pt>
    <dgm:pt modelId="{6380207C-45BD-41C1-9114-51D25DA19937}" type="pres">
      <dgm:prSet presAssocID="{0E7F0B82-0C27-41CC-ADD7-8BAAEEF2A26B}" presName="rootConnector" presStyleLbl="node4" presStyleIdx="0" presStyleCnt="1"/>
      <dgm:spPr/>
    </dgm:pt>
    <dgm:pt modelId="{4C42E65D-4FC5-4EF3-B8F2-9BCCC39F76FB}" type="pres">
      <dgm:prSet presAssocID="{0E7F0B82-0C27-41CC-ADD7-8BAAEEF2A26B}" presName="hierChild4" presStyleCnt="0"/>
      <dgm:spPr/>
    </dgm:pt>
    <dgm:pt modelId="{E6A43E7E-6439-4729-9A37-EEDFAD1D07A6}" type="pres">
      <dgm:prSet presAssocID="{0E7F0B82-0C27-41CC-ADD7-8BAAEEF2A26B}" presName="hierChild5" presStyleCnt="0"/>
      <dgm:spPr/>
    </dgm:pt>
    <dgm:pt modelId="{094B9239-BD68-4388-8EEC-55A3EFC0A648}" type="pres">
      <dgm:prSet presAssocID="{F6847701-0550-4808-A4CA-2CCEC630369D}" presName="hierChild5" presStyleCnt="0"/>
      <dgm:spPr/>
    </dgm:pt>
    <dgm:pt modelId="{BCAD34C6-B21C-479E-83D0-68CAE0255E12}" type="pres">
      <dgm:prSet presAssocID="{14C76C82-AE6F-493A-8584-968EE9C2E7EE}" presName="Name37" presStyleLbl="parChTrans1D3" presStyleIdx="2" presStyleCnt="3"/>
      <dgm:spPr/>
    </dgm:pt>
    <dgm:pt modelId="{483DE99F-B2ED-4CBF-B1A4-297F7A00B941}" type="pres">
      <dgm:prSet presAssocID="{694CCD22-6ADD-472C-925C-29F7BEB618CF}" presName="hierRoot2" presStyleCnt="0">
        <dgm:presLayoutVars>
          <dgm:hierBranch val="init"/>
        </dgm:presLayoutVars>
      </dgm:prSet>
      <dgm:spPr/>
    </dgm:pt>
    <dgm:pt modelId="{9FE579A4-99ED-4A9F-B68F-A1720B1324CF}" type="pres">
      <dgm:prSet presAssocID="{694CCD22-6ADD-472C-925C-29F7BEB618CF}" presName="rootComposite" presStyleCnt="0"/>
      <dgm:spPr/>
    </dgm:pt>
    <dgm:pt modelId="{716C0FBD-199A-4215-B3EA-CA7AEFFE2E35}" type="pres">
      <dgm:prSet presAssocID="{694CCD22-6ADD-472C-925C-29F7BEB618CF}" presName="rootText" presStyleLbl="node3" presStyleIdx="2" presStyleCnt="3">
        <dgm:presLayoutVars>
          <dgm:chPref val="3"/>
        </dgm:presLayoutVars>
      </dgm:prSet>
      <dgm:spPr/>
    </dgm:pt>
    <dgm:pt modelId="{DF846C4A-EA3E-4A3F-8B15-C383943A195B}" type="pres">
      <dgm:prSet presAssocID="{694CCD22-6ADD-472C-925C-29F7BEB618CF}" presName="rootConnector" presStyleLbl="node3" presStyleIdx="2" presStyleCnt="3"/>
      <dgm:spPr/>
    </dgm:pt>
    <dgm:pt modelId="{BDD42BA5-6A4F-40FA-8FA9-EA844CBB4777}" type="pres">
      <dgm:prSet presAssocID="{694CCD22-6ADD-472C-925C-29F7BEB618CF}" presName="hierChild4" presStyleCnt="0"/>
      <dgm:spPr/>
    </dgm:pt>
    <dgm:pt modelId="{0B9EB724-462E-495D-A789-12D9C7C5CF47}" type="pres">
      <dgm:prSet presAssocID="{694CCD22-6ADD-472C-925C-29F7BEB618CF}" presName="hierChild5" presStyleCnt="0"/>
      <dgm:spPr/>
    </dgm:pt>
    <dgm:pt modelId="{CD39AAF9-7DE1-49A5-82FE-4B71A0D53BA0}" type="pres">
      <dgm:prSet presAssocID="{8A831701-F48A-4A20-A50E-BD0ACCC76256}" presName="hierChild5" presStyleCnt="0"/>
      <dgm:spPr/>
    </dgm:pt>
    <dgm:pt modelId="{C4E65D7B-7EA9-4C25-BC5D-9347E0EF5EAB}" type="pres">
      <dgm:prSet presAssocID="{A8E3353D-57CE-433E-A394-886588C14CC6}" presName="hierChild3" presStyleCnt="0"/>
      <dgm:spPr/>
    </dgm:pt>
  </dgm:ptLst>
  <dgm:cxnLst>
    <dgm:cxn modelId="{C3076D03-B683-41AD-9B24-3FF1F2CDA6A9}" type="presOf" srcId="{8A831701-F48A-4A20-A50E-BD0ACCC76256}" destId="{DC5FFC82-F5C8-43B9-BE38-339E2537760D}" srcOrd="0" destOrd="0" presId="urn:microsoft.com/office/officeart/2005/8/layout/orgChart1"/>
    <dgm:cxn modelId="{7B5E700C-8196-4E22-BE27-242DA0A1B15C}" type="presOf" srcId="{694CCD22-6ADD-472C-925C-29F7BEB618CF}" destId="{716C0FBD-199A-4215-B3EA-CA7AEFFE2E35}" srcOrd="0" destOrd="0" presId="urn:microsoft.com/office/officeart/2005/8/layout/orgChart1"/>
    <dgm:cxn modelId="{5B9F6219-8931-4F2D-9213-A709E6859047}" type="presOf" srcId="{9A13A416-A6FE-4883-B8A3-40F178A6D2A7}" destId="{1D535CBD-FB36-46D1-98B1-0D7898425344}" srcOrd="1" destOrd="0" presId="urn:microsoft.com/office/officeart/2005/8/layout/orgChart1"/>
    <dgm:cxn modelId="{69947E28-1DC0-467E-9884-06ECED7F43BF}" srcId="{3E3DF0D4-1E21-4E73-8CFC-8AE2ADC451AC}" destId="{D977300C-838D-4406-BDB6-DFFB1342A1CF}" srcOrd="0" destOrd="0" parTransId="{6A3C11DE-4044-442A-8238-69DC1F199646}" sibTransId="{3177B8E0-DF95-44EC-863B-47541A71718F}"/>
    <dgm:cxn modelId="{5D9E2E62-B966-4E7B-85C2-E26901770F02}" srcId="{2CE5A403-EEF2-48A4-BE3B-19DAA0CFC2F0}" destId="{A8E3353D-57CE-433E-A394-886588C14CC6}" srcOrd="1" destOrd="0" parTransId="{F75F1F73-518C-494D-85BB-CE5E85889D5D}" sibTransId="{23D161BD-562F-48AF-AF61-8D8D6E75F5F2}"/>
    <dgm:cxn modelId="{1AF26B44-5E38-43E5-9120-5CEC11D8A492}" srcId="{2CE5A403-EEF2-48A4-BE3B-19DAA0CFC2F0}" destId="{3E3DF0D4-1E21-4E73-8CFC-8AE2ADC451AC}" srcOrd="0" destOrd="0" parTransId="{16656D77-AA81-41D2-92A9-89AF8437BC37}" sibTransId="{E742355E-B680-4D1B-AA2E-3890080FFD9C}"/>
    <dgm:cxn modelId="{EA582B65-AF45-461A-8AF0-4ECA4F3D99AB}" type="presOf" srcId="{D977300C-838D-4406-BDB6-DFFB1342A1CF}" destId="{5D199DE3-2201-485E-B149-61AC338A8C28}" srcOrd="0" destOrd="0" presId="urn:microsoft.com/office/officeart/2005/8/layout/orgChart1"/>
    <dgm:cxn modelId="{DE87406B-DE43-4E6D-9E15-1C31E3F04B50}" type="presOf" srcId="{2CE5A403-EEF2-48A4-BE3B-19DAA0CFC2F0}" destId="{0EABEBBE-EB8D-4801-926F-DAAE11F02442}" srcOrd="0" destOrd="0" presId="urn:microsoft.com/office/officeart/2005/8/layout/orgChart1"/>
    <dgm:cxn modelId="{8F65176F-231A-4038-899A-0497EDBA50D3}" type="presOf" srcId="{7D05BFC0-04FE-4D31-BCEF-C7837B30FC1F}" destId="{0654565D-4088-4AB6-B60A-879203264705}" srcOrd="0" destOrd="0" presId="urn:microsoft.com/office/officeart/2005/8/layout/orgChart1"/>
    <dgm:cxn modelId="{6F7BA27A-66B0-4BD3-9DC3-2824386FB281}" type="presOf" srcId="{3E3DF0D4-1E21-4E73-8CFC-8AE2ADC451AC}" destId="{0BC4237F-9947-4BC5-A56A-3D81876BF2CA}" srcOrd="0" destOrd="0" presId="urn:microsoft.com/office/officeart/2005/8/layout/orgChart1"/>
    <dgm:cxn modelId="{F8C7357B-7252-45CD-9B32-6A3BB8FA11D2}" srcId="{8A831701-F48A-4A20-A50E-BD0ACCC76256}" destId="{F6847701-0550-4808-A4CA-2CCEC630369D}" srcOrd="0" destOrd="0" parTransId="{6D38186E-B4C3-4099-87AF-1DE911830D6E}" sibTransId="{5315CFD3-6DC7-4A65-8102-105A46A06A1C}"/>
    <dgm:cxn modelId="{9F7E077C-E4B2-49DE-9C5B-9F59BBF1C58C}" type="presOf" srcId="{9A13A416-A6FE-4883-B8A3-40F178A6D2A7}" destId="{63E4442D-A19A-4CAB-ABCD-C1FE3F19CBAA}" srcOrd="0" destOrd="0" presId="urn:microsoft.com/office/officeart/2005/8/layout/orgChart1"/>
    <dgm:cxn modelId="{B548707C-A1FF-4318-976D-A613D3B165DF}" srcId="{8A831701-F48A-4A20-A50E-BD0ACCC76256}" destId="{694CCD22-6ADD-472C-925C-29F7BEB618CF}" srcOrd="1" destOrd="0" parTransId="{14C76C82-AE6F-493A-8584-968EE9C2E7EE}" sibTransId="{A2E94D10-95EA-4EC1-B592-E0722C57DFA4}"/>
    <dgm:cxn modelId="{4211CC83-048C-43BB-A27F-9A13DB5FF93E}" type="presOf" srcId="{33F7B042-8BF8-4755-9577-73E2C903A150}" destId="{A6FED4A2-423C-4901-BE39-D37BF7232C2F}" srcOrd="0" destOrd="0" presId="urn:microsoft.com/office/officeart/2005/8/layout/orgChart1"/>
    <dgm:cxn modelId="{8B26DB85-8E64-436E-B4AC-1B7C9127A72C}" type="presOf" srcId="{6A3C11DE-4044-442A-8238-69DC1F199646}" destId="{6F2D1CF6-A202-48F9-86D6-F82F74E954A0}" srcOrd="0" destOrd="0" presId="urn:microsoft.com/office/officeart/2005/8/layout/orgChart1"/>
    <dgm:cxn modelId="{C480AE86-18CD-4C04-8D34-27A4570DB0D8}" type="presOf" srcId="{3E3DF0D4-1E21-4E73-8CFC-8AE2ADC451AC}" destId="{13AC7D36-46A1-4726-A808-A9E4B78725C6}" srcOrd="1" destOrd="0" presId="urn:microsoft.com/office/officeart/2005/8/layout/orgChart1"/>
    <dgm:cxn modelId="{F7343787-AB39-481E-B4D7-CBE7A2C39B70}" type="presOf" srcId="{694CCD22-6ADD-472C-925C-29F7BEB618CF}" destId="{DF846C4A-EA3E-4A3F-8B15-C383943A195B}" srcOrd="1" destOrd="0" presId="urn:microsoft.com/office/officeart/2005/8/layout/orgChart1"/>
    <dgm:cxn modelId="{3EC39196-3E4E-42D0-9FF4-2BA2F7D20FC8}" type="presOf" srcId="{8169ABF3-D8D1-4DFA-BB16-B900E79DC40E}" destId="{8AF7B62B-4A9C-467A-A0AD-A088EA5FF51D}" srcOrd="0" destOrd="0" presId="urn:microsoft.com/office/officeart/2005/8/layout/orgChart1"/>
    <dgm:cxn modelId="{5F184A97-7C44-4805-BFDC-64B9F9150489}" type="presOf" srcId="{7D05BFC0-04FE-4D31-BCEF-C7837B30FC1F}" destId="{2E2C9E67-34A2-47DE-909D-37FA90DFDBD8}" srcOrd="1" destOrd="0" presId="urn:microsoft.com/office/officeart/2005/8/layout/orgChart1"/>
    <dgm:cxn modelId="{F96A1199-1485-47CE-BAEC-921D07E94325}" type="presOf" srcId="{0E7F0B82-0C27-41CC-ADD7-8BAAEEF2A26B}" destId="{63727815-4752-404C-B0FD-992593292D35}" srcOrd="0" destOrd="0" presId="urn:microsoft.com/office/officeart/2005/8/layout/orgChart1"/>
    <dgm:cxn modelId="{0DD5699F-7D12-4EB9-846F-5365D7E1AF15}" type="presOf" srcId="{A8E3353D-57CE-433E-A394-886588C14CC6}" destId="{F8B82990-EE93-4D89-A133-0B9F76244555}" srcOrd="0" destOrd="0" presId="urn:microsoft.com/office/officeart/2005/8/layout/orgChart1"/>
    <dgm:cxn modelId="{E575B2A2-909C-4F9D-A049-66D11096958F}" type="presOf" srcId="{F6847701-0550-4808-A4CA-2CCEC630369D}" destId="{0C094E09-7EBC-4D88-BC77-EBDA5CAC45AA}" srcOrd="1" destOrd="0" presId="urn:microsoft.com/office/officeart/2005/8/layout/orgChart1"/>
    <dgm:cxn modelId="{FF4262C4-5240-4F1A-8A2B-EDAB3C12762D}" type="presOf" srcId="{814D5E89-1678-4EFB-8212-4818427E1E12}" destId="{2F1C445D-E742-4A79-A51F-6F7F8D46EB59}" srcOrd="0" destOrd="0" presId="urn:microsoft.com/office/officeart/2005/8/layout/orgChart1"/>
    <dgm:cxn modelId="{FFFFD1C8-2423-425C-9553-6F769B73267C}" type="presOf" srcId="{6D38186E-B4C3-4099-87AF-1DE911830D6E}" destId="{5D45B88C-4CBB-4DEB-964E-0880E9CB8880}" srcOrd="0" destOrd="0" presId="urn:microsoft.com/office/officeart/2005/8/layout/orgChart1"/>
    <dgm:cxn modelId="{E95575CD-6750-4CE4-9E18-2F3972FBCAD8}" type="presOf" srcId="{D977300C-838D-4406-BDB6-DFFB1342A1CF}" destId="{663C08E4-9337-4E75-B3EA-DDEF138488FA}" srcOrd="1" destOrd="0" presId="urn:microsoft.com/office/officeart/2005/8/layout/orgChart1"/>
    <dgm:cxn modelId="{256BCAD0-36B5-43C5-B4F6-F69AB536D8CA}" srcId="{F6847701-0550-4808-A4CA-2CCEC630369D}" destId="{0E7F0B82-0C27-41CC-ADD7-8BAAEEF2A26B}" srcOrd="0" destOrd="0" parTransId="{814D5E89-1678-4EFB-8212-4818427E1E12}" sibTransId="{6C4BFA1E-89D2-49EA-83E2-6551BF0B638D}"/>
    <dgm:cxn modelId="{37E1AED1-8118-43AB-946D-75AF6FFB3953}" srcId="{9A13A416-A6FE-4883-B8A3-40F178A6D2A7}" destId="{7D05BFC0-04FE-4D31-BCEF-C7837B30FC1F}" srcOrd="0" destOrd="0" parTransId="{33F7B042-8BF8-4755-9577-73E2C903A150}" sibTransId="{A8525605-C655-4491-99B4-A24097F1F513}"/>
    <dgm:cxn modelId="{D21333DF-2E08-4825-8DD3-F02B0D79E9B3}" type="presOf" srcId="{F6847701-0550-4808-A4CA-2CCEC630369D}" destId="{91C2E19A-D54D-489B-B869-823634767A1C}" srcOrd="0" destOrd="0" presId="urn:microsoft.com/office/officeart/2005/8/layout/orgChart1"/>
    <dgm:cxn modelId="{7A513CE0-6E52-49D8-9F97-300C9E4E7C55}" srcId="{A8E3353D-57CE-433E-A394-886588C14CC6}" destId="{9A13A416-A6FE-4883-B8A3-40F178A6D2A7}" srcOrd="0" destOrd="0" parTransId="{292C4CFA-1182-4A8A-954F-263F3C684621}" sibTransId="{9237AA54-11F4-40DB-86FB-3363B1F2F41B}"/>
    <dgm:cxn modelId="{5D4CBEE2-A121-4D3A-ADDB-97E475ECCBD2}" type="presOf" srcId="{0E7F0B82-0C27-41CC-ADD7-8BAAEEF2A26B}" destId="{6380207C-45BD-41C1-9114-51D25DA19937}" srcOrd="1" destOrd="0" presId="urn:microsoft.com/office/officeart/2005/8/layout/orgChart1"/>
    <dgm:cxn modelId="{BAFC74E8-9C97-4B11-AE9B-BA688657E37A}" type="presOf" srcId="{292C4CFA-1182-4A8A-954F-263F3C684621}" destId="{9FC9AE35-1E86-4994-905E-4211EDB42B02}" srcOrd="0" destOrd="0" presId="urn:microsoft.com/office/officeart/2005/8/layout/orgChart1"/>
    <dgm:cxn modelId="{25C1C3EC-3B07-4AAD-A268-BC036155E0C7}" type="presOf" srcId="{14C76C82-AE6F-493A-8584-968EE9C2E7EE}" destId="{BCAD34C6-B21C-479E-83D0-68CAE0255E12}" srcOrd="0" destOrd="0" presId="urn:microsoft.com/office/officeart/2005/8/layout/orgChart1"/>
    <dgm:cxn modelId="{F1EB87F6-A996-46A7-908F-730648A47828}" type="presOf" srcId="{8A831701-F48A-4A20-A50E-BD0ACCC76256}" destId="{63F067F2-CA32-4A10-B2A3-A9B46E187CEB}" srcOrd="1" destOrd="0" presId="urn:microsoft.com/office/officeart/2005/8/layout/orgChart1"/>
    <dgm:cxn modelId="{BAEF93FC-F59E-44F6-9944-FFC4702E90B3}" type="presOf" srcId="{A8E3353D-57CE-433E-A394-886588C14CC6}" destId="{E8D70677-9917-4FC2-BE85-A6F48712ED7E}" srcOrd="1" destOrd="0" presId="urn:microsoft.com/office/officeart/2005/8/layout/orgChart1"/>
    <dgm:cxn modelId="{9EFF93FE-43B2-460F-9CDA-C5F817A91261}" srcId="{A8E3353D-57CE-433E-A394-886588C14CC6}" destId="{8A831701-F48A-4A20-A50E-BD0ACCC76256}" srcOrd="1" destOrd="0" parTransId="{8169ABF3-D8D1-4DFA-BB16-B900E79DC40E}" sibTransId="{012C4565-9AB0-4711-9960-37E0BBA32B83}"/>
    <dgm:cxn modelId="{47F3DBFC-E66C-4E85-9311-A00405B91E64}" type="presParOf" srcId="{0EABEBBE-EB8D-4801-926F-DAAE11F02442}" destId="{A6F1649B-8A8D-4056-B6C5-021E635BB1FB}" srcOrd="0" destOrd="0" presId="urn:microsoft.com/office/officeart/2005/8/layout/orgChart1"/>
    <dgm:cxn modelId="{5996C826-AEB3-4964-B81A-D187D74406AC}" type="presParOf" srcId="{A6F1649B-8A8D-4056-B6C5-021E635BB1FB}" destId="{F27C3325-2809-430E-B50C-4A14980A32F9}" srcOrd="0" destOrd="0" presId="urn:microsoft.com/office/officeart/2005/8/layout/orgChart1"/>
    <dgm:cxn modelId="{8733EFCC-647D-4CD3-86CD-F222235468E5}" type="presParOf" srcId="{F27C3325-2809-430E-B50C-4A14980A32F9}" destId="{0BC4237F-9947-4BC5-A56A-3D81876BF2CA}" srcOrd="0" destOrd="0" presId="urn:microsoft.com/office/officeart/2005/8/layout/orgChart1"/>
    <dgm:cxn modelId="{99F3B9A7-335C-4D70-BCCE-0C550160E71E}" type="presParOf" srcId="{F27C3325-2809-430E-B50C-4A14980A32F9}" destId="{13AC7D36-46A1-4726-A808-A9E4B78725C6}" srcOrd="1" destOrd="0" presId="urn:microsoft.com/office/officeart/2005/8/layout/orgChart1"/>
    <dgm:cxn modelId="{1E4437EE-0217-48AD-BBC9-A77399F2046A}" type="presParOf" srcId="{A6F1649B-8A8D-4056-B6C5-021E635BB1FB}" destId="{34C53D50-2B7C-45CB-8130-F5E777E8AD8E}" srcOrd="1" destOrd="0" presId="urn:microsoft.com/office/officeart/2005/8/layout/orgChart1"/>
    <dgm:cxn modelId="{0E68D7D7-68D0-4399-B72E-47A38A2F520A}" type="presParOf" srcId="{34C53D50-2B7C-45CB-8130-F5E777E8AD8E}" destId="{6F2D1CF6-A202-48F9-86D6-F82F74E954A0}" srcOrd="0" destOrd="0" presId="urn:microsoft.com/office/officeart/2005/8/layout/orgChart1"/>
    <dgm:cxn modelId="{8C13940E-4BA3-4557-9DF2-20DF762F0B61}" type="presParOf" srcId="{34C53D50-2B7C-45CB-8130-F5E777E8AD8E}" destId="{03AC070F-C52A-4A18-B6C0-E4872E12EA3F}" srcOrd="1" destOrd="0" presId="urn:microsoft.com/office/officeart/2005/8/layout/orgChart1"/>
    <dgm:cxn modelId="{256DEF74-1335-4F0B-B047-374CCBA5BD3A}" type="presParOf" srcId="{03AC070F-C52A-4A18-B6C0-E4872E12EA3F}" destId="{EFB1C2B6-D096-4CC4-B587-A1545777D167}" srcOrd="0" destOrd="0" presId="urn:microsoft.com/office/officeart/2005/8/layout/orgChart1"/>
    <dgm:cxn modelId="{8A07641C-9183-4A53-B50B-AF0E1635C9FF}" type="presParOf" srcId="{EFB1C2B6-D096-4CC4-B587-A1545777D167}" destId="{5D199DE3-2201-485E-B149-61AC338A8C28}" srcOrd="0" destOrd="0" presId="urn:microsoft.com/office/officeart/2005/8/layout/orgChart1"/>
    <dgm:cxn modelId="{8962B6F2-CBBA-4FF9-AB36-0F1760318A57}" type="presParOf" srcId="{EFB1C2B6-D096-4CC4-B587-A1545777D167}" destId="{663C08E4-9337-4E75-B3EA-DDEF138488FA}" srcOrd="1" destOrd="0" presId="urn:microsoft.com/office/officeart/2005/8/layout/orgChart1"/>
    <dgm:cxn modelId="{C1BD5E18-A7EC-479E-B865-48FCF6C7048F}" type="presParOf" srcId="{03AC070F-C52A-4A18-B6C0-E4872E12EA3F}" destId="{78D7FE41-18CA-401C-8F48-A4B7A4ABBF41}" srcOrd="1" destOrd="0" presId="urn:microsoft.com/office/officeart/2005/8/layout/orgChart1"/>
    <dgm:cxn modelId="{FB2909CC-08C4-4422-B9C5-F2E0D41D3970}" type="presParOf" srcId="{03AC070F-C52A-4A18-B6C0-E4872E12EA3F}" destId="{AF3FCC6B-C872-4DF2-AFAB-EE92FF312941}" srcOrd="2" destOrd="0" presId="urn:microsoft.com/office/officeart/2005/8/layout/orgChart1"/>
    <dgm:cxn modelId="{FC9BB0B4-0A56-4036-83C0-FD488476ED5F}" type="presParOf" srcId="{A6F1649B-8A8D-4056-B6C5-021E635BB1FB}" destId="{A851A4AD-FF59-454D-B4AB-8FF7E85E48ED}" srcOrd="2" destOrd="0" presId="urn:microsoft.com/office/officeart/2005/8/layout/orgChart1"/>
    <dgm:cxn modelId="{8FE70D7E-DF41-4FC3-8A83-921B72A144D2}" type="presParOf" srcId="{0EABEBBE-EB8D-4801-926F-DAAE11F02442}" destId="{6F771A2C-5417-4139-8627-B28088C657E9}" srcOrd="1" destOrd="0" presId="urn:microsoft.com/office/officeart/2005/8/layout/orgChart1"/>
    <dgm:cxn modelId="{F6D05F44-1610-407D-9C02-76842AF447B7}" type="presParOf" srcId="{6F771A2C-5417-4139-8627-B28088C657E9}" destId="{BDCDA5DA-35AC-43B1-899A-A6CF6B1C70E3}" srcOrd="0" destOrd="0" presId="urn:microsoft.com/office/officeart/2005/8/layout/orgChart1"/>
    <dgm:cxn modelId="{81B05296-B7BB-46FF-A347-BDB8BEF1B766}" type="presParOf" srcId="{BDCDA5DA-35AC-43B1-899A-A6CF6B1C70E3}" destId="{F8B82990-EE93-4D89-A133-0B9F76244555}" srcOrd="0" destOrd="0" presId="urn:microsoft.com/office/officeart/2005/8/layout/orgChart1"/>
    <dgm:cxn modelId="{2EA9FFD6-CB77-4790-ADC4-2AD7B9D86043}" type="presParOf" srcId="{BDCDA5DA-35AC-43B1-899A-A6CF6B1C70E3}" destId="{E8D70677-9917-4FC2-BE85-A6F48712ED7E}" srcOrd="1" destOrd="0" presId="urn:microsoft.com/office/officeart/2005/8/layout/orgChart1"/>
    <dgm:cxn modelId="{F6E26B36-64C3-430F-8DD6-A6F6214BCDBD}" type="presParOf" srcId="{6F771A2C-5417-4139-8627-B28088C657E9}" destId="{FCDCA2C7-76DB-4751-B78E-A08C1BB8B1DD}" srcOrd="1" destOrd="0" presId="urn:microsoft.com/office/officeart/2005/8/layout/orgChart1"/>
    <dgm:cxn modelId="{099326C9-4BD9-4FCE-881F-7DD8C2054C02}" type="presParOf" srcId="{FCDCA2C7-76DB-4751-B78E-A08C1BB8B1DD}" destId="{9FC9AE35-1E86-4994-905E-4211EDB42B02}" srcOrd="0" destOrd="0" presId="urn:microsoft.com/office/officeart/2005/8/layout/orgChart1"/>
    <dgm:cxn modelId="{154B2B99-9838-4705-B6C9-4D9326BD7E9E}" type="presParOf" srcId="{FCDCA2C7-76DB-4751-B78E-A08C1BB8B1DD}" destId="{EDCAB5B3-E30F-4FD7-9B2B-6B29662A1074}" srcOrd="1" destOrd="0" presId="urn:microsoft.com/office/officeart/2005/8/layout/orgChart1"/>
    <dgm:cxn modelId="{E75C29E9-D6E1-4542-849C-F72166B76AEE}" type="presParOf" srcId="{EDCAB5B3-E30F-4FD7-9B2B-6B29662A1074}" destId="{DC5F2348-E211-4D89-88F5-C5336BC2EC92}" srcOrd="0" destOrd="0" presId="urn:microsoft.com/office/officeart/2005/8/layout/orgChart1"/>
    <dgm:cxn modelId="{7126BCD8-7D9C-4035-8C00-1706EC508F37}" type="presParOf" srcId="{DC5F2348-E211-4D89-88F5-C5336BC2EC92}" destId="{63E4442D-A19A-4CAB-ABCD-C1FE3F19CBAA}" srcOrd="0" destOrd="0" presId="urn:microsoft.com/office/officeart/2005/8/layout/orgChart1"/>
    <dgm:cxn modelId="{CAC6DFC3-6F00-4737-BD77-4CBA616266F3}" type="presParOf" srcId="{DC5F2348-E211-4D89-88F5-C5336BC2EC92}" destId="{1D535CBD-FB36-46D1-98B1-0D7898425344}" srcOrd="1" destOrd="0" presId="urn:microsoft.com/office/officeart/2005/8/layout/orgChart1"/>
    <dgm:cxn modelId="{401A2254-348A-4700-8E9B-FF67738E4896}" type="presParOf" srcId="{EDCAB5B3-E30F-4FD7-9B2B-6B29662A1074}" destId="{EE93E0C5-6A8A-449A-956E-41094EE8E949}" srcOrd="1" destOrd="0" presId="urn:microsoft.com/office/officeart/2005/8/layout/orgChart1"/>
    <dgm:cxn modelId="{2DBE3570-A319-4F38-97A7-9CDB5CC2874B}" type="presParOf" srcId="{EE93E0C5-6A8A-449A-956E-41094EE8E949}" destId="{A6FED4A2-423C-4901-BE39-D37BF7232C2F}" srcOrd="0" destOrd="0" presId="urn:microsoft.com/office/officeart/2005/8/layout/orgChart1"/>
    <dgm:cxn modelId="{33C25A50-8B79-4AB6-998C-17288C5921FA}" type="presParOf" srcId="{EE93E0C5-6A8A-449A-956E-41094EE8E949}" destId="{AB8C22AB-878B-4845-B052-6B247CBFAEB4}" srcOrd="1" destOrd="0" presId="urn:microsoft.com/office/officeart/2005/8/layout/orgChart1"/>
    <dgm:cxn modelId="{9FDF9159-559C-49EA-B33C-2A8B800BA802}" type="presParOf" srcId="{AB8C22AB-878B-4845-B052-6B247CBFAEB4}" destId="{B13B052E-C063-4F29-A39A-77471EF3EB43}" srcOrd="0" destOrd="0" presId="urn:microsoft.com/office/officeart/2005/8/layout/orgChart1"/>
    <dgm:cxn modelId="{8C6CBEE1-0185-40A5-A9C1-C1CA789DD1AF}" type="presParOf" srcId="{B13B052E-C063-4F29-A39A-77471EF3EB43}" destId="{0654565D-4088-4AB6-B60A-879203264705}" srcOrd="0" destOrd="0" presId="urn:microsoft.com/office/officeart/2005/8/layout/orgChart1"/>
    <dgm:cxn modelId="{75F673A2-F0AF-4A82-BE1E-AE3FF095516D}" type="presParOf" srcId="{B13B052E-C063-4F29-A39A-77471EF3EB43}" destId="{2E2C9E67-34A2-47DE-909D-37FA90DFDBD8}" srcOrd="1" destOrd="0" presId="urn:microsoft.com/office/officeart/2005/8/layout/orgChart1"/>
    <dgm:cxn modelId="{745D1B08-99E1-4A08-9358-E11C370E6030}" type="presParOf" srcId="{AB8C22AB-878B-4845-B052-6B247CBFAEB4}" destId="{35F3FA9B-8180-4C89-A2AD-26362481BB84}" srcOrd="1" destOrd="0" presId="urn:microsoft.com/office/officeart/2005/8/layout/orgChart1"/>
    <dgm:cxn modelId="{6B23B04D-6269-4733-B6DB-61DFD9654677}" type="presParOf" srcId="{AB8C22AB-878B-4845-B052-6B247CBFAEB4}" destId="{92F4AD98-4CB8-4384-9084-416FFB83C2B0}" srcOrd="2" destOrd="0" presId="urn:microsoft.com/office/officeart/2005/8/layout/orgChart1"/>
    <dgm:cxn modelId="{568A1543-B5AB-4815-80CE-DB0568D5CB20}" type="presParOf" srcId="{EDCAB5B3-E30F-4FD7-9B2B-6B29662A1074}" destId="{6A84B17C-23F0-4337-B4FC-635B60D83A7A}" srcOrd="2" destOrd="0" presId="urn:microsoft.com/office/officeart/2005/8/layout/orgChart1"/>
    <dgm:cxn modelId="{AE05E805-86FC-42A7-9B57-366C0645C2DC}" type="presParOf" srcId="{FCDCA2C7-76DB-4751-B78E-A08C1BB8B1DD}" destId="{8AF7B62B-4A9C-467A-A0AD-A088EA5FF51D}" srcOrd="2" destOrd="0" presId="urn:microsoft.com/office/officeart/2005/8/layout/orgChart1"/>
    <dgm:cxn modelId="{A38C809F-4D4A-4E76-ABBC-29DC1A2CD1D2}" type="presParOf" srcId="{FCDCA2C7-76DB-4751-B78E-A08C1BB8B1DD}" destId="{43C4BEA3-085D-4E35-A8DC-2B01962DAD8A}" srcOrd="3" destOrd="0" presId="urn:microsoft.com/office/officeart/2005/8/layout/orgChart1"/>
    <dgm:cxn modelId="{3912804B-91A2-4D19-8427-86E178F8C082}" type="presParOf" srcId="{43C4BEA3-085D-4E35-A8DC-2B01962DAD8A}" destId="{D2D66101-E5FB-4DAB-8494-552AD5E87292}" srcOrd="0" destOrd="0" presId="urn:microsoft.com/office/officeart/2005/8/layout/orgChart1"/>
    <dgm:cxn modelId="{9D0959B6-9507-4358-ACC0-E353B650999A}" type="presParOf" srcId="{D2D66101-E5FB-4DAB-8494-552AD5E87292}" destId="{DC5FFC82-F5C8-43B9-BE38-339E2537760D}" srcOrd="0" destOrd="0" presId="urn:microsoft.com/office/officeart/2005/8/layout/orgChart1"/>
    <dgm:cxn modelId="{626EFBEE-0F05-409B-9F4B-D2F4B1C6F53A}" type="presParOf" srcId="{D2D66101-E5FB-4DAB-8494-552AD5E87292}" destId="{63F067F2-CA32-4A10-B2A3-A9B46E187CEB}" srcOrd="1" destOrd="0" presId="urn:microsoft.com/office/officeart/2005/8/layout/orgChart1"/>
    <dgm:cxn modelId="{0CEF0DCC-77C4-4AB9-B9EF-3F287F89986F}" type="presParOf" srcId="{43C4BEA3-085D-4E35-A8DC-2B01962DAD8A}" destId="{361BFA9B-333D-42C5-B1AF-B59F0328CFC2}" srcOrd="1" destOrd="0" presId="urn:microsoft.com/office/officeart/2005/8/layout/orgChart1"/>
    <dgm:cxn modelId="{8B1E6015-448E-4032-A37A-550EF126B5D9}" type="presParOf" srcId="{361BFA9B-333D-42C5-B1AF-B59F0328CFC2}" destId="{5D45B88C-4CBB-4DEB-964E-0880E9CB8880}" srcOrd="0" destOrd="0" presId="urn:microsoft.com/office/officeart/2005/8/layout/orgChart1"/>
    <dgm:cxn modelId="{7A2BC25F-D64F-4C73-9F04-EECF69A04CEA}" type="presParOf" srcId="{361BFA9B-333D-42C5-B1AF-B59F0328CFC2}" destId="{40D6803F-FF6F-4CDF-98AB-69C50BD89655}" srcOrd="1" destOrd="0" presId="urn:microsoft.com/office/officeart/2005/8/layout/orgChart1"/>
    <dgm:cxn modelId="{CBC6F72E-E2A3-4FA4-9702-D40A6B8D701C}" type="presParOf" srcId="{40D6803F-FF6F-4CDF-98AB-69C50BD89655}" destId="{CDA172DD-04D7-40D7-B6B9-F1C55C431C34}" srcOrd="0" destOrd="0" presId="urn:microsoft.com/office/officeart/2005/8/layout/orgChart1"/>
    <dgm:cxn modelId="{8DD4E1A7-5D2B-4837-B5A8-9F2EB12E7DC5}" type="presParOf" srcId="{CDA172DD-04D7-40D7-B6B9-F1C55C431C34}" destId="{91C2E19A-D54D-489B-B869-823634767A1C}" srcOrd="0" destOrd="0" presId="urn:microsoft.com/office/officeart/2005/8/layout/orgChart1"/>
    <dgm:cxn modelId="{CADB809C-BB93-42D8-836D-855136858D24}" type="presParOf" srcId="{CDA172DD-04D7-40D7-B6B9-F1C55C431C34}" destId="{0C094E09-7EBC-4D88-BC77-EBDA5CAC45AA}" srcOrd="1" destOrd="0" presId="urn:microsoft.com/office/officeart/2005/8/layout/orgChart1"/>
    <dgm:cxn modelId="{CD3A09A0-F041-4A36-8963-7E7EC9075E9A}" type="presParOf" srcId="{40D6803F-FF6F-4CDF-98AB-69C50BD89655}" destId="{61689A8C-14F4-42F3-9A8B-074BA283FAF3}" srcOrd="1" destOrd="0" presId="urn:microsoft.com/office/officeart/2005/8/layout/orgChart1"/>
    <dgm:cxn modelId="{7357A233-D815-4ECE-A3CD-5D716B7938FE}" type="presParOf" srcId="{61689A8C-14F4-42F3-9A8B-074BA283FAF3}" destId="{2F1C445D-E742-4A79-A51F-6F7F8D46EB59}" srcOrd="0" destOrd="0" presId="urn:microsoft.com/office/officeart/2005/8/layout/orgChart1"/>
    <dgm:cxn modelId="{CCF47B3C-6CC0-4616-B2E6-0235E8D37613}" type="presParOf" srcId="{61689A8C-14F4-42F3-9A8B-074BA283FAF3}" destId="{2D344569-A4A1-430B-AFC0-58D4B1310D11}" srcOrd="1" destOrd="0" presId="urn:microsoft.com/office/officeart/2005/8/layout/orgChart1"/>
    <dgm:cxn modelId="{0C6A2EA4-0E53-4B36-9FB0-3F59DFD6ADAE}" type="presParOf" srcId="{2D344569-A4A1-430B-AFC0-58D4B1310D11}" destId="{8E2EF79D-BBA9-4897-8ED7-61074F859C0E}" srcOrd="0" destOrd="0" presId="urn:microsoft.com/office/officeart/2005/8/layout/orgChart1"/>
    <dgm:cxn modelId="{68430A91-4636-49E7-A5FA-3B40696CD72C}" type="presParOf" srcId="{8E2EF79D-BBA9-4897-8ED7-61074F859C0E}" destId="{63727815-4752-404C-B0FD-992593292D35}" srcOrd="0" destOrd="0" presId="urn:microsoft.com/office/officeart/2005/8/layout/orgChart1"/>
    <dgm:cxn modelId="{5B152089-D679-4BB9-86DC-47598AE3CA4A}" type="presParOf" srcId="{8E2EF79D-BBA9-4897-8ED7-61074F859C0E}" destId="{6380207C-45BD-41C1-9114-51D25DA19937}" srcOrd="1" destOrd="0" presId="urn:microsoft.com/office/officeart/2005/8/layout/orgChart1"/>
    <dgm:cxn modelId="{E8B51D20-2E22-4F59-A29F-32AF94EBBD79}" type="presParOf" srcId="{2D344569-A4A1-430B-AFC0-58D4B1310D11}" destId="{4C42E65D-4FC5-4EF3-B8F2-9BCCC39F76FB}" srcOrd="1" destOrd="0" presId="urn:microsoft.com/office/officeart/2005/8/layout/orgChart1"/>
    <dgm:cxn modelId="{E5B401D0-5A51-49F4-9D09-5DDD6D9A0E82}" type="presParOf" srcId="{2D344569-A4A1-430B-AFC0-58D4B1310D11}" destId="{E6A43E7E-6439-4729-9A37-EEDFAD1D07A6}" srcOrd="2" destOrd="0" presId="urn:microsoft.com/office/officeart/2005/8/layout/orgChart1"/>
    <dgm:cxn modelId="{562111F1-80F2-4740-87B8-9BCD039A2DFB}" type="presParOf" srcId="{40D6803F-FF6F-4CDF-98AB-69C50BD89655}" destId="{094B9239-BD68-4388-8EEC-55A3EFC0A648}" srcOrd="2" destOrd="0" presId="urn:microsoft.com/office/officeart/2005/8/layout/orgChart1"/>
    <dgm:cxn modelId="{177479AB-5CD9-40B7-B473-096B4E8611EE}" type="presParOf" srcId="{361BFA9B-333D-42C5-B1AF-B59F0328CFC2}" destId="{BCAD34C6-B21C-479E-83D0-68CAE0255E12}" srcOrd="2" destOrd="0" presId="urn:microsoft.com/office/officeart/2005/8/layout/orgChart1"/>
    <dgm:cxn modelId="{9DDF6CC4-706F-48E0-8A88-506B25D36B38}" type="presParOf" srcId="{361BFA9B-333D-42C5-B1AF-B59F0328CFC2}" destId="{483DE99F-B2ED-4CBF-B1A4-297F7A00B941}" srcOrd="3" destOrd="0" presId="urn:microsoft.com/office/officeart/2005/8/layout/orgChart1"/>
    <dgm:cxn modelId="{AFA21810-E081-4489-8E6C-621B38454492}" type="presParOf" srcId="{483DE99F-B2ED-4CBF-B1A4-297F7A00B941}" destId="{9FE579A4-99ED-4A9F-B68F-A1720B1324CF}" srcOrd="0" destOrd="0" presId="urn:microsoft.com/office/officeart/2005/8/layout/orgChart1"/>
    <dgm:cxn modelId="{68472488-9C69-411D-984A-FE0FC77849AF}" type="presParOf" srcId="{9FE579A4-99ED-4A9F-B68F-A1720B1324CF}" destId="{716C0FBD-199A-4215-B3EA-CA7AEFFE2E35}" srcOrd="0" destOrd="0" presId="urn:microsoft.com/office/officeart/2005/8/layout/orgChart1"/>
    <dgm:cxn modelId="{0A7406ED-B859-4E75-ACCA-F2D4858D0FC9}" type="presParOf" srcId="{9FE579A4-99ED-4A9F-B68F-A1720B1324CF}" destId="{DF846C4A-EA3E-4A3F-8B15-C383943A195B}" srcOrd="1" destOrd="0" presId="urn:microsoft.com/office/officeart/2005/8/layout/orgChart1"/>
    <dgm:cxn modelId="{36F81DE7-1F6B-4BD7-9A6E-C6357258F54C}" type="presParOf" srcId="{483DE99F-B2ED-4CBF-B1A4-297F7A00B941}" destId="{BDD42BA5-6A4F-40FA-8FA9-EA844CBB4777}" srcOrd="1" destOrd="0" presId="urn:microsoft.com/office/officeart/2005/8/layout/orgChart1"/>
    <dgm:cxn modelId="{F99E100C-30C4-42B3-9B30-80EDEABF4973}" type="presParOf" srcId="{483DE99F-B2ED-4CBF-B1A4-297F7A00B941}" destId="{0B9EB724-462E-495D-A789-12D9C7C5CF47}" srcOrd="2" destOrd="0" presId="urn:microsoft.com/office/officeart/2005/8/layout/orgChart1"/>
    <dgm:cxn modelId="{212CAEEB-0481-40E8-BD83-3CF86C2B6D33}" type="presParOf" srcId="{43C4BEA3-085D-4E35-A8DC-2B01962DAD8A}" destId="{CD39AAF9-7DE1-49A5-82FE-4B71A0D53BA0}" srcOrd="2" destOrd="0" presId="urn:microsoft.com/office/officeart/2005/8/layout/orgChart1"/>
    <dgm:cxn modelId="{78C01D72-6DD7-4C3B-89E2-DA0C41A4D289}" type="presParOf" srcId="{6F771A2C-5417-4139-8627-B28088C657E9}" destId="{C4E65D7B-7EA9-4C25-BC5D-9347E0EF5EA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4640C-C3CB-40FE-9E6B-B66A49D48AFC}">
      <dsp:nvSpPr>
        <dsp:cNvPr id="0" name=""/>
        <dsp:cNvSpPr/>
      </dsp:nvSpPr>
      <dsp:spPr>
        <a:xfrm>
          <a:off x="0" y="1905964"/>
          <a:ext cx="659135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8D4E31-BB88-4FA6-A1BE-A4DF00BC428B}">
      <dsp:nvSpPr>
        <dsp:cNvPr id="0" name=""/>
        <dsp:cNvSpPr/>
      </dsp:nvSpPr>
      <dsp:spPr>
        <a:xfrm rot="8100000">
          <a:off x="61538" y="440638"/>
          <a:ext cx="277548" cy="277548"/>
        </a:xfrm>
        <a:prstGeom prst="teardrop">
          <a:avLst>
            <a:gd name="adj" fmla="val 115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996F7-5F25-4516-AE46-9FFA6D642C64}">
      <dsp:nvSpPr>
        <dsp:cNvPr id="0" name=""/>
        <dsp:cNvSpPr/>
      </dsp:nvSpPr>
      <dsp:spPr>
        <a:xfrm>
          <a:off x="92371" y="471472"/>
          <a:ext cx="215882" cy="2158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2172C-5833-41BA-9D1B-4CFD1C322719}">
      <dsp:nvSpPr>
        <dsp:cNvPr id="0" name=""/>
        <dsp:cNvSpPr/>
      </dsp:nvSpPr>
      <dsp:spPr>
        <a:xfrm>
          <a:off x="396569" y="777633"/>
          <a:ext cx="1809849" cy="1128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>
              <a:solidFill>
                <a:schemeClr val="bg1"/>
              </a:solidFill>
              <a:latin typeface="Aptos Display" panose="02110004020202020204"/>
            </a:rPr>
            <a:t>Presentazione Azienda</a:t>
          </a:r>
          <a:endParaRPr lang="it-IT" sz="1100" kern="1200">
            <a:solidFill>
              <a:schemeClr val="bg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chemeClr val="bg1"/>
              </a:solidFill>
              <a:latin typeface="Aptos Display" panose="02110004020202020204"/>
            </a:rPr>
            <a:t>Presentazione Challenge</a:t>
          </a:r>
          <a:endParaRPr lang="it-IT" sz="1100" kern="1200" dirty="0">
            <a:solidFill>
              <a:schemeClr val="bg1"/>
            </a:solidFill>
          </a:endParaRPr>
        </a:p>
      </dsp:txBody>
      <dsp:txXfrm>
        <a:off x="396569" y="777633"/>
        <a:ext cx="1809849" cy="1128330"/>
      </dsp:txXfrm>
    </dsp:sp>
    <dsp:sp modelId="{F299D64D-50B0-4549-8DDE-9BED863C8F89}">
      <dsp:nvSpPr>
        <dsp:cNvPr id="0" name=""/>
        <dsp:cNvSpPr/>
      </dsp:nvSpPr>
      <dsp:spPr>
        <a:xfrm>
          <a:off x="396569" y="381192"/>
          <a:ext cx="1809849" cy="3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>
              <a:solidFill>
                <a:schemeClr val="bg1"/>
              </a:solidFill>
              <a:latin typeface="Aptos Display" panose="02110004020202020204"/>
            </a:rPr>
            <a:t>Meet KPMG &amp; CDS</a:t>
          </a:r>
          <a:endParaRPr lang="it-IT" sz="1400" kern="1200">
            <a:solidFill>
              <a:schemeClr val="bg1"/>
            </a:solidFill>
          </a:endParaRPr>
        </a:p>
      </dsp:txBody>
      <dsp:txXfrm>
        <a:off x="396569" y="381192"/>
        <a:ext cx="1809849" cy="396440"/>
      </dsp:txXfrm>
    </dsp:sp>
    <dsp:sp modelId="{78C6D4E5-C26B-405C-B110-20C3D49A8040}">
      <dsp:nvSpPr>
        <dsp:cNvPr id="0" name=""/>
        <dsp:cNvSpPr/>
      </dsp:nvSpPr>
      <dsp:spPr>
        <a:xfrm>
          <a:off x="200312" y="777633"/>
          <a:ext cx="0" cy="1128330"/>
        </a:xfrm>
        <a:prstGeom prst="line">
          <a:avLst/>
        </a:prstGeom>
        <a:noFill/>
        <a:ln w="12700" cap="flat" cmpd="sng" algn="ctr">
          <a:solidFill>
            <a:schemeClr val="accent4">
              <a:shade val="90000"/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EED8A6-EF4F-487E-B894-DBF235934937}">
      <dsp:nvSpPr>
        <dsp:cNvPr id="0" name=""/>
        <dsp:cNvSpPr/>
      </dsp:nvSpPr>
      <dsp:spPr>
        <a:xfrm>
          <a:off x="166950" y="1870284"/>
          <a:ext cx="70652" cy="71359"/>
        </a:xfrm>
        <a:prstGeom prst="ellips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D0701-E1DE-4DBA-B7B6-62B34B505D77}">
      <dsp:nvSpPr>
        <dsp:cNvPr id="0" name=""/>
        <dsp:cNvSpPr/>
      </dsp:nvSpPr>
      <dsp:spPr>
        <a:xfrm rot="18900000">
          <a:off x="1156759" y="3093741"/>
          <a:ext cx="277548" cy="277548"/>
        </a:xfrm>
        <a:prstGeom prst="teardrop">
          <a:avLst>
            <a:gd name="adj" fmla="val 115000"/>
          </a:avLst>
        </a:prstGeom>
        <a:solidFill>
          <a:schemeClr val="accent4">
            <a:shade val="50000"/>
            <a:hueOff val="243813"/>
            <a:satOff val="-14088"/>
            <a:lumOff val="19493"/>
            <a:alphaOff val="0"/>
          </a:schemeClr>
        </a:solidFill>
        <a:ln w="19050" cap="flat" cmpd="sng" algn="ctr">
          <a:solidFill>
            <a:schemeClr val="accent4">
              <a:shade val="50000"/>
              <a:hueOff val="243813"/>
              <a:satOff val="-14088"/>
              <a:lumOff val="19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ED0F0-56E9-4EB0-A062-EBD4D41EA80D}">
      <dsp:nvSpPr>
        <dsp:cNvPr id="0" name=""/>
        <dsp:cNvSpPr/>
      </dsp:nvSpPr>
      <dsp:spPr>
        <a:xfrm>
          <a:off x="1187592" y="3124574"/>
          <a:ext cx="215882" cy="2158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5BBB6D-7528-4C73-8F39-20A0F106ECBB}">
      <dsp:nvSpPr>
        <dsp:cNvPr id="0" name=""/>
        <dsp:cNvSpPr/>
      </dsp:nvSpPr>
      <dsp:spPr>
        <a:xfrm>
          <a:off x="1491789" y="1905964"/>
          <a:ext cx="1809849" cy="1128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>
              <a:solidFill>
                <a:schemeClr val="bg1"/>
              </a:solidFill>
              <a:latin typeface="Aptos Display" panose="02110004020202020204"/>
            </a:rPr>
            <a:t>I canali di vendita</a:t>
          </a:r>
          <a:endParaRPr lang="it-IT" sz="1100" kern="1200">
            <a:solidFill>
              <a:schemeClr val="bg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>
              <a:solidFill>
                <a:schemeClr val="bg1"/>
              </a:solidFill>
              <a:latin typeface="Aptos Display" panose="02110004020202020204"/>
            </a:rPr>
            <a:t>Prototipo dei flussi</a:t>
          </a:r>
          <a:endParaRPr lang="it-IT" sz="1100" kern="1200">
            <a:solidFill>
              <a:schemeClr val="bg1"/>
            </a:solidFill>
          </a:endParaRPr>
        </a:p>
      </dsp:txBody>
      <dsp:txXfrm>
        <a:off x="1491789" y="1905964"/>
        <a:ext cx="1809849" cy="1128330"/>
      </dsp:txXfrm>
    </dsp:sp>
    <dsp:sp modelId="{EF16AEA5-0A31-43D7-B891-8F932A4563AE}">
      <dsp:nvSpPr>
        <dsp:cNvPr id="0" name=""/>
        <dsp:cNvSpPr/>
      </dsp:nvSpPr>
      <dsp:spPr>
        <a:xfrm>
          <a:off x="1491789" y="3034295"/>
          <a:ext cx="1809849" cy="3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>
              <a:solidFill>
                <a:schemeClr val="bg1"/>
              </a:solidFill>
              <a:latin typeface="Aptos Display" panose="02110004020202020204"/>
            </a:rPr>
            <a:t>Analisi  Ciclo attivo</a:t>
          </a:r>
          <a:endParaRPr lang="it-IT" sz="1400" kern="1200">
            <a:solidFill>
              <a:schemeClr val="bg1"/>
            </a:solidFill>
          </a:endParaRPr>
        </a:p>
      </dsp:txBody>
      <dsp:txXfrm>
        <a:off x="1491789" y="3034295"/>
        <a:ext cx="1809849" cy="396440"/>
      </dsp:txXfrm>
    </dsp:sp>
    <dsp:sp modelId="{90C6CC2F-5B3C-45D7-9B78-BDE6553BC57E}">
      <dsp:nvSpPr>
        <dsp:cNvPr id="0" name=""/>
        <dsp:cNvSpPr/>
      </dsp:nvSpPr>
      <dsp:spPr>
        <a:xfrm>
          <a:off x="1295533" y="1905964"/>
          <a:ext cx="0" cy="1128330"/>
        </a:xfrm>
        <a:prstGeom prst="line">
          <a:avLst/>
        </a:prstGeom>
        <a:noFill/>
        <a:ln w="12700" cap="flat" cmpd="sng" algn="ctr">
          <a:solidFill>
            <a:schemeClr val="accent4">
              <a:shade val="90000"/>
              <a:hueOff val="315874"/>
              <a:satOff val="-16414"/>
              <a:lumOff val="2021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CF4F3-CE83-4F4F-9ACE-30EBB65FECBD}">
      <dsp:nvSpPr>
        <dsp:cNvPr id="0" name=""/>
        <dsp:cNvSpPr/>
      </dsp:nvSpPr>
      <dsp:spPr>
        <a:xfrm>
          <a:off x="1262171" y="1870284"/>
          <a:ext cx="70652" cy="71359"/>
        </a:xfrm>
        <a:prstGeom prst="ellipse">
          <a:avLst/>
        </a:prstGeom>
        <a:solidFill>
          <a:schemeClr val="accent4">
            <a:shade val="50000"/>
            <a:hueOff val="304767"/>
            <a:satOff val="-17610"/>
            <a:lumOff val="2436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A27A0-775E-404A-93B0-36788FB0608A}">
      <dsp:nvSpPr>
        <dsp:cNvPr id="0" name=""/>
        <dsp:cNvSpPr/>
      </dsp:nvSpPr>
      <dsp:spPr>
        <a:xfrm rot="8100000">
          <a:off x="2251979" y="440638"/>
          <a:ext cx="277548" cy="277548"/>
        </a:xfrm>
        <a:prstGeom prst="teardrop">
          <a:avLst>
            <a:gd name="adj" fmla="val 115000"/>
          </a:avLst>
        </a:prstGeom>
        <a:solidFill>
          <a:schemeClr val="accent4">
            <a:shade val="50000"/>
            <a:hueOff val="487627"/>
            <a:satOff val="-28175"/>
            <a:lumOff val="38986"/>
            <a:alphaOff val="0"/>
          </a:schemeClr>
        </a:solidFill>
        <a:ln w="19050" cap="flat" cmpd="sng" algn="ctr">
          <a:solidFill>
            <a:schemeClr val="accent4">
              <a:shade val="50000"/>
              <a:hueOff val="487627"/>
              <a:satOff val="-28175"/>
              <a:lumOff val="389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E420A-2504-4606-B4C0-5F4187CAA4CF}">
      <dsp:nvSpPr>
        <dsp:cNvPr id="0" name=""/>
        <dsp:cNvSpPr/>
      </dsp:nvSpPr>
      <dsp:spPr>
        <a:xfrm>
          <a:off x="2282813" y="471472"/>
          <a:ext cx="215882" cy="2158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1D2C4-6A66-4B17-AE33-6FA413C526A7}">
      <dsp:nvSpPr>
        <dsp:cNvPr id="0" name=""/>
        <dsp:cNvSpPr/>
      </dsp:nvSpPr>
      <dsp:spPr>
        <a:xfrm>
          <a:off x="2587010" y="777633"/>
          <a:ext cx="1809849" cy="1128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>
              <a:solidFill>
                <a:schemeClr val="bg1"/>
              </a:solidFill>
              <a:latin typeface="Aptos Display" panose="02110004020202020204"/>
            </a:rPr>
            <a:t> Analisi Flowchart flussi</a:t>
          </a:r>
          <a:endParaRPr lang="it-IT" sz="1100" kern="1200">
            <a:solidFill>
              <a:schemeClr val="bg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kern="1200">
              <a:solidFill>
                <a:schemeClr val="bg1"/>
              </a:solidFill>
              <a:latin typeface="Aptos Display" panose="02110004020202020204"/>
            </a:rPr>
            <a:t>Modellazzione dei flowchart</a:t>
          </a:r>
        </a:p>
      </dsp:txBody>
      <dsp:txXfrm>
        <a:off x="2587010" y="777633"/>
        <a:ext cx="1809849" cy="1128330"/>
      </dsp:txXfrm>
    </dsp:sp>
    <dsp:sp modelId="{149E2F48-2F52-4017-BDF6-AE9503390264}">
      <dsp:nvSpPr>
        <dsp:cNvPr id="0" name=""/>
        <dsp:cNvSpPr/>
      </dsp:nvSpPr>
      <dsp:spPr>
        <a:xfrm>
          <a:off x="2587010" y="381192"/>
          <a:ext cx="1809849" cy="3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>
              <a:solidFill>
                <a:schemeClr val="bg1"/>
              </a:solidFill>
              <a:latin typeface="Aptos Display" panose="02110004020202020204"/>
            </a:rPr>
            <a:t>Analisi Canale Indiretto</a:t>
          </a:r>
          <a:endParaRPr lang="it-IT" sz="1400" kern="1200">
            <a:solidFill>
              <a:schemeClr val="bg1"/>
            </a:solidFill>
          </a:endParaRPr>
        </a:p>
      </dsp:txBody>
      <dsp:txXfrm>
        <a:off x="2587010" y="381192"/>
        <a:ext cx="1809849" cy="396440"/>
      </dsp:txXfrm>
    </dsp:sp>
    <dsp:sp modelId="{4E282D7D-9C89-44DA-A6D1-D5F3A003A6D4}">
      <dsp:nvSpPr>
        <dsp:cNvPr id="0" name=""/>
        <dsp:cNvSpPr/>
      </dsp:nvSpPr>
      <dsp:spPr>
        <a:xfrm>
          <a:off x="2390754" y="777633"/>
          <a:ext cx="0" cy="1128330"/>
        </a:xfrm>
        <a:prstGeom prst="line">
          <a:avLst/>
        </a:prstGeom>
        <a:noFill/>
        <a:ln w="12700" cap="flat" cmpd="sng" algn="ctr">
          <a:solidFill>
            <a:schemeClr val="accent4">
              <a:shade val="90000"/>
              <a:hueOff val="631749"/>
              <a:satOff val="-32829"/>
              <a:lumOff val="4042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88E2-CF8C-439F-AF9D-39276044438F}">
      <dsp:nvSpPr>
        <dsp:cNvPr id="0" name=""/>
        <dsp:cNvSpPr/>
      </dsp:nvSpPr>
      <dsp:spPr>
        <a:xfrm>
          <a:off x="2357391" y="1870284"/>
          <a:ext cx="70652" cy="71359"/>
        </a:xfrm>
        <a:prstGeom prst="ellipse">
          <a:avLst/>
        </a:prstGeom>
        <a:solidFill>
          <a:schemeClr val="accent4">
            <a:shade val="50000"/>
            <a:hueOff val="609533"/>
            <a:satOff val="-35219"/>
            <a:lumOff val="4873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AD183E-8DB8-4F14-B994-C632510E94AB}">
      <dsp:nvSpPr>
        <dsp:cNvPr id="0" name=""/>
        <dsp:cNvSpPr/>
      </dsp:nvSpPr>
      <dsp:spPr>
        <a:xfrm rot="18900000">
          <a:off x="3347200" y="3093741"/>
          <a:ext cx="277548" cy="277548"/>
        </a:xfrm>
        <a:prstGeom prst="teardrop">
          <a:avLst>
            <a:gd name="adj" fmla="val 115000"/>
          </a:avLst>
        </a:prstGeom>
        <a:solidFill>
          <a:schemeClr val="accent4">
            <a:shade val="50000"/>
            <a:hueOff val="487627"/>
            <a:satOff val="-28175"/>
            <a:lumOff val="38986"/>
            <a:alphaOff val="0"/>
          </a:schemeClr>
        </a:solidFill>
        <a:ln w="19050" cap="flat" cmpd="sng" algn="ctr">
          <a:solidFill>
            <a:schemeClr val="accent4">
              <a:shade val="50000"/>
              <a:hueOff val="487627"/>
              <a:satOff val="-28175"/>
              <a:lumOff val="389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64883-826E-4FFD-B64E-9DF057D3AE09}">
      <dsp:nvSpPr>
        <dsp:cNvPr id="0" name=""/>
        <dsp:cNvSpPr/>
      </dsp:nvSpPr>
      <dsp:spPr>
        <a:xfrm>
          <a:off x="3378033" y="3124574"/>
          <a:ext cx="215882" cy="2158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0B38A-06E4-4FF3-BB1D-0389DD508150}">
      <dsp:nvSpPr>
        <dsp:cNvPr id="0" name=""/>
        <dsp:cNvSpPr/>
      </dsp:nvSpPr>
      <dsp:spPr>
        <a:xfrm>
          <a:off x="3682230" y="1905964"/>
          <a:ext cx="1809849" cy="1128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>
              <a:solidFill>
                <a:schemeClr val="bg1"/>
              </a:solidFill>
              <a:latin typeface="Aptos Display" panose="02110004020202020204"/>
            </a:rPr>
            <a:t>Framework CDS Audit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kern="1200">
              <a:solidFill>
                <a:schemeClr val="bg1"/>
              </a:solidFill>
              <a:latin typeface="Aptos Display" panose="02110004020202020204"/>
            </a:rPr>
            <a:t>Analisi Punto Rischio</a:t>
          </a:r>
        </a:p>
      </dsp:txBody>
      <dsp:txXfrm>
        <a:off x="3682230" y="1905964"/>
        <a:ext cx="1809849" cy="1128330"/>
      </dsp:txXfrm>
    </dsp:sp>
    <dsp:sp modelId="{CFC176C7-EC81-4844-AD04-C37F5DFEB2D1}">
      <dsp:nvSpPr>
        <dsp:cNvPr id="0" name=""/>
        <dsp:cNvSpPr/>
      </dsp:nvSpPr>
      <dsp:spPr>
        <a:xfrm>
          <a:off x="3682230" y="3034295"/>
          <a:ext cx="1809849" cy="3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>
              <a:solidFill>
                <a:schemeClr val="bg1"/>
              </a:solidFill>
              <a:latin typeface="Aptos Display" panose="02110004020202020204"/>
            </a:rPr>
            <a:t>Analisi Audit interno</a:t>
          </a:r>
          <a:endParaRPr lang="it-IT" sz="1400" kern="1200">
            <a:solidFill>
              <a:schemeClr val="bg1"/>
            </a:solidFill>
          </a:endParaRPr>
        </a:p>
      </dsp:txBody>
      <dsp:txXfrm>
        <a:off x="3682230" y="3034295"/>
        <a:ext cx="1809849" cy="396440"/>
      </dsp:txXfrm>
    </dsp:sp>
    <dsp:sp modelId="{42DB1AF4-CA3F-43BB-8870-F8DB645442D5}">
      <dsp:nvSpPr>
        <dsp:cNvPr id="0" name=""/>
        <dsp:cNvSpPr/>
      </dsp:nvSpPr>
      <dsp:spPr>
        <a:xfrm>
          <a:off x="3485974" y="1905964"/>
          <a:ext cx="0" cy="1128330"/>
        </a:xfrm>
        <a:prstGeom prst="line">
          <a:avLst/>
        </a:prstGeom>
        <a:noFill/>
        <a:ln w="12700" cap="flat" cmpd="sng" algn="ctr">
          <a:solidFill>
            <a:schemeClr val="accent4">
              <a:shade val="90000"/>
              <a:hueOff val="315874"/>
              <a:satOff val="-16414"/>
              <a:lumOff val="2021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180726-3B3B-4745-B87A-66DD39227D6E}">
      <dsp:nvSpPr>
        <dsp:cNvPr id="0" name=""/>
        <dsp:cNvSpPr/>
      </dsp:nvSpPr>
      <dsp:spPr>
        <a:xfrm>
          <a:off x="3452612" y="1870284"/>
          <a:ext cx="70652" cy="71359"/>
        </a:xfrm>
        <a:prstGeom prst="ellipse">
          <a:avLst/>
        </a:prstGeom>
        <a:solidFill>
          <a:schemeClr val="accent4">
            <a:shade val="50000"/>
            <a:hueOff val="304767"/>
            <a:satOff val="-17610"/>
            <a:lumOff val="2436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EF22A-2BF5-47CE-904B-1419B600FE87}">
      <dsp:nvSpPr>
        <dsp:cNvPr id="0" name=""/>
        <dsp:cNvSpPr/>
      </dsp:nvSpPr>
      <dsp:spPr>
        <a:xfrm rot="8100000">
          <a:off x="4442420" y="440638"/>
          <a:ext cx="277548" cy="277548"/>
        </a:xfrm>
        <a:prstGeom prst="teardrop">
          <a:avLst>
            <a:gd name="adj" fmla="val 115000"/>
          </a:avLst>
        </a:prstGeom>
        <a:solidFill>
          <a:schemeClr val="accent4">
            <a:shade val="50000"/>
            <a:hueOff val="243813"/>
            <a:satOff val="-14088"/>
            <a:lumOff val="19493"/>
            <a:alphaOff val="0"/>
          </a:schemeClr>
        </a:solidFill>
        <a:ln w="19050" cap="flat" cmpd="sng" algn="ctr">
          <a:solidFill>
            <a:schemeClr val="accent4">
              <a:shade val="50000"/>
              <a:hueOff val="243813"/>
              <a:satOff val="-14088"/>
              <a:lumOff val="19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C5797-9588-41EC-B570-22984170A256}">
      <dsp:nvSpPr>
        <dsp:cNvPr id="0" name=""/>
        <dsp:cNvSpPr/>
      </dsp:nvSpPr>
      <dsp:spPr>
        <a:xfrm>
          <a:off x="4473254" y="471472"/>
          <a:ext cx="215882" cy="2158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D360F-9F1C-4F11-BFA1-9CA953656249}">
      <dsp:nvSpPr>
        <dsp:cNvPr id="0" name=""/>
        <dsp:cNvSpPr/>
      </dsp:nvSpPr>
      <dsp:spPr>
        <a:xfrm>
          <a:off x="4777451" y="777633"/>
          <a:ext cx="1809849" cy="1128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kern="1200">
              <a:solidFill>
                <a:schemeClr val="bg1"/>
              </a:solidFill>
              <a:latin typeface="Aptos Display" panose="02110004020202020204"/>
            </a:rPr>
            <a:t>Presentazione power point</a:t>
          </a:r>
          <a:endParaRPr lang="en-US" sz="1100" b="0" kern="1200">
            <a:solidFill>
              <a:schemeClr val="bg1"/>
            </a:solidFill>
            <a:latin typeface="Aptos Display" panose="02110004020202020204"/>
          </a:endParaRP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b="0" kern="1200">
              <a:solidFill>
                <a:schemeClr val="bg1"/>
              </a:solidFill>
              <a:latin typeface="Aptos Display" panose="02110004020202020204"/>
            </a:rPr>
            <a:t>Relazione finale </a:t>
          </a:r>
          <a:endParaRPr lang="en-US" sz="1100" kern="1200">
            <a:solidFill>
              <a:schemeClr val="bg1"/>
            </a:solidFill>
          </a:endParaRPr>
        </a:p>
      </dsp:txBody>
      <dsp:txXfrm>
        <a:off x="4777451" y="777633"/>
        <a:ext cx="1809849" cy="1128330"/>
      </dsp:txXfrm>
    </dsp:sp>
    <dsp:sp modelId="{A09E8F0C-BE1F-45D9-9956-90B5F468833A}">
      <dsp:nvSpPr>
        <dsp:cNvPr id="0" name=""/>
        <dsp:cNvSpPr/>
      </dsp:nvSpPr>
      <dsp:spPr>
        <a:xfrm>
          <a:off x="4777451" y="381192"/>
          <a:ext cx="1809849" cy="396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b="1" kern="1200" dirty="0">
              <a:solidFill>
                <a:schemeClr val="bg1"/>
              </a:solidFill>
              <a:latin typeface="Aptos Display" panose="02110004020202020204"/>
            </a:rPr>
            <a:t>Presentazione elaborato</a:t>
          </a:r>
        </a:p>
      </dsp:txBody>
      <dsp:txXfrm>
        <a:off x="4777451" y="381192"/>
        <a:ext cx="1809849" cy="396440"/>
      </dsp:txXfrm>
    </dsp:sp>
    <dsp:sp modelId="{047C15C5-C7F9-4B32-9133-0F8A3AB1156D}">
      <dsp:nvSpPr>
        <dsp:cNvPr id="0" name=""/>
        <dsp:cNvSpPr/>
      </dsp:nvSpPr>
      <dsp:spPr>
        <a:xfrm>
          <a:off x="4581195" y="777633"/>
          <a:ext cx="0" cy="1128330"/>
        </a:xfrm>
        <a:prstGeom prst="line">
          <a:avLst/>
        </a:prstGeom>
        <a:noFill/>
        <a:ln w="12700" cap="flat" cmpd="sng" algn="ctr">
          <a:solidFill>
            <a:schemeClr val="accent4">
              <a:shade val="90000"/>
              <a:hueOff val="421166"/>
              <a:satOff val="-21886"/>
              <a:lumOff val="2694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157410-9C7F-47A2-9567-12C8D3AD1926}">
      <dsp:nvSpPr>
        <dsp:cNvPr id="0" name=""/>
        <dsp:cNvSpPr/>
      </dsp:nvSpPr>
      <dsp:spPr>
        <a:xfrm>
          <a:off x="4547832" y="1870284"/>
          <a:ext cx="70652" cy="71359"/>
        </a:xfrm>
        <a:prstGeom prst="ellipse">
          <a:avLst/>
        </a:prstGeom>
        <a:solidFill>
          <a:schemeClr val="accent4">
            <a:shade val="50000"/>
            <a:hueOff val="406356"/>
            <a:satOff val="-23479"/>
            <a:lumOff val="3248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D34C6-B21C-479E-83D0-68CAE0255E12}">
      <dsp:nvSpPr>
        <dsp:cNvPr id="0" name=""/>
        <dsp:cNvSpPr/>
      </dsp:nvSpPr>
      <dsp:spPr>
        <a:xfrm>
          <a:off x="4739715" y="1900113"/>
          <a:ext cx="759262" cy="263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72"/>
              </a:lnTo>
              <a:lnTo>
                <a:pt x="759262" y="131772"/>
              </a:lnTo>
              <a:lnTo>
                <a:pt x="759262" y="26354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C445D-E742-4A79-A51F-6F7F8D46EB59}">
      <dsp:nvSpPr>
        <dsp:cNvPr id="0" name=""/>
        <dsp:cNvSpPr/>
      </dsp:nvSpPr>
      <dsp:spPr>
        <a:xfrm>
          <a:off x="3478461" y="2791148"/>
          <a:ext cx="188246" cy="577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7290"/>
              </a:lnTo>
              <a:lnTo>
                <a:pt x="188246" y="57729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45B88C-4CBB-4DEB-964E-0880E9CB8880}">
      <dsp:nvSpPr>
        <dsp:cNvPr id="0" name=""/>
        <dsp:cNvSpPr/>
      </dsp:nvSpPr>
      <dsp:spPr>
        <a:xfrm>
          <a:off x="3980453" y="1900113"/>
          <a:ext cx="759262" cy="263545"/>
        </a:xfrm>
        <a:custGeom>
          <a:avLst/>
          <a:gdLst/>
          <a:ahLst/>
          <a:cxnLst/>
          <a:rect l="0" t="0" r="0" b="0"/>
          <a:pathLst>
            <a:path>
              <a:moveTo>
                <a:pt x="759262" y="0"/>
              </a:moveTo>
              <a:lnTo>
                <a:pt x="759262" y="131772"/>
              </a:lnTo>
              <a:lnTo>
                <a:pt x="0" y="131772"/>
              </a:lnTo>
              <a:lnTo>
                <a:pt x="0" y="263545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7B62B-4A9C-467A-A0AD-A088EA5FF51D}">
      <dsp:nvSpPr>
        <dsp:cNvPr id="0" name=""/>
        <dsp:cNvSpPr/>
      </dsp:nvSpPr>
      <dsp:spPr>
        <a:xfrm>
          <a:off x="3443949" y="1009078"/>
          <a:ext cx="1295765" cy="263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72"/>
              </a:lnTo>
              <a:lnTo>
                <a:pt x="1295765" y="131772"/>
              </a:lnTo>
              <a:lnTo>
                <a:pt x="1295765" y="26354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ED4A2-423C-4901-BE39-D37BF7232C2F}">
      <dsp:nvSpPr>
        <dsp:cNvPr id="0" name=""/>
        <dsp:cNvSpPr/>
      </dsp:nvSpPr>
      <dsp:spPr>
        <a:xfrm>
          <a:off x="1646192" y="1900113"/>
          <a:ext cx="188246" cy="577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7290"/>
              </a:lnTo>
              <a:lnTo>
                <a:pt x="188246" y="577290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9AE35-1E86-4994-905E-4211EDB42B02}">
      <dsp:nvSpPr>
        <dsp:cNvPr id="0" name=""/>
        <dsp:cNvSpPr/>
      </dsp:nvSpPr>
      <dsp:spPr>
        <a:xfrm>
          <a:off x="2148183" y="1009078"/>
          <a:ext cx="1295765" cy="263545"/>
        </a:xfrm>
        <a:custGeom>
          <a:avLst/>
          <a:gdLst/>
          <a:ahLst/>
          <a:cxnLst/>
          <a:rect l="0" t="0" r="0" b="0"/>
          <a:pathLst>
            <a:path>
              <a:moveTo>
                <a:pt x="1295765" y="0"/>
              </a:moveTo>
              <a:lnTo>
                <a:pt x="1295765" y="131772"/>
              </a:lnTo>
              <a:lnTo>
                <a:pt x="0" y="131772"/>
              </a:lnTo>
              <a:lnTo>
                <a:pt x="0" y="26354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D1CF6-A202-48F9-86D6-F82F74E954A0}">
      <dsp:nvSpPr>
        <dsp:cNvPr id="0" name=""/>
        <dsp:cNvSpPr/>
      </dsp:nvSpPr>
      <dsp:spPr>
        <a:xfrm>
          <a:off x="583939" y="1009078"/>
          <a:ext cx="91440" cy="2635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3545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4237F-9947-4BC5-A56A-3D81876BF2CA}">
      <dsp:nvSpPr>
        <dsp:cNvPr id="0" name=""/>
        <dsp:cNvSpPr/>
      </dsp:nvSpPr>
      <dsp:spPr>
        <a:xfrm>
          <a:off x="2169" y="381588"/>
          <a:ext cx="1254979" cy="627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Ciclo </a:t>
          </a:r>
          <a:r>
            <a:rPr lang="en-US" sz="1200" kern="1200" err="1">
              <a:latin typeface="Aptos Display" panose="02110004020202020204"/>
            </a:rPr>
            <a:t>passivo</a:t>
          </a:r>
          <a:endParaRPr lang="en-US" sz="1200" kern="1200"/>
        </a:p>
      </dsp:txBody>
      <dsp:txXfrm>
        <a:off x="2169" y="381588"/>
        <a:ext cx="1254979" cy="627489"/>
      </dsp:txXfrm>
    </dsp:sp>
    <dsp:sp modelId="{5D199DE3-2201-485E-B149-61AC338A8C28}">
      <dsp:nvSpPr>
        <dsp:cNvPr id="0" name=""/>
        <dsp:cNvSpPr/>
      </dsp:nvSpPr>
      <dsp:spPr>
        <a:xfrm>
          <a:off x="2169" y="1272623"/>
          <a:ext cx="1254979" cy="627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 Approvigionamenti</a:t>
          </a:r>
          <a:endParaRPr lang="en-US" sz="1200" kern="1200"/>
        </a:p>
      </dsp:txBody>
      <dsp:txXfrm>
        <a:off x="2169" y="1272623"/>
        <a:ext cx="1254979" cy="627489"/>
      </dsp:txXfrm>
    </dsp:sp>
    <dsp:sp modelId="{F8B82990-EE93-4D89-A133-0B9F76244555}">
      <dsp:nvSpPr>
        <dsp:cNvPr id="0" name=""/>
        <dsp:cNvSpPr/>
      </dsp:nvSpPr>
      <dsp:spPr>
        <a:xfrm>
          <a:off x="2816460" y="381588"/>
          <a:ext cx="1254979" cy="627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Ciclo attivo</a:t>
          </a:r>
          <a:endParaRPr lang="en-US" sz="1200" kern="1200"/>
        </a:p>
      </dsp:txBody>
      <dsp:txXfrm>
        <a:off x="2816460" y="381588"/>
        <a:ext cx="1254979" cy="627489"/>
      </dsp:txXfrm>
    </dsp:sp>
    <dsp:sp modelId="{63E4442D-A19A-4CAB-ABCD-C1FE3F19CBAA}">
      <dsp:nvSpPr>
        <dsp:cNvPr id="0" name=""/>
        <dsp:cNvSpPr/>
      </dsp:nvSpPr>
      <dsp:spPr>
        <a:xfrm>
          <a:off x="1520694" y="1272623"/>
          <a:ext cx="1254979" cy="627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Canale </a:t>
          </a:r>
          <a:r>
            <a:rPr lang="en-US" sz="1200" kern="1200" err="1">
              <a:latin typeface="Aptos Display" panose="02110004020202020204"/>
            </a:rPr>
            <a:t>Diretto</a:t>
          </a:r>
          <a:endParaRPr lang="en-US" sz="1200" kern="1200" err="1"/>
        </a:p>
      </dsp:txBody>
      <dsp:txXfrm>
        <a:off x="1520694" y="1272623"/>
        <a:ext cx="1254979" cy="627489"/>
      </dsp:txXfrm>
    </dsp:sp>
    <dsp:sp modelId="{0654565D-4088-4AB6-B60A-879203264705}">
      <dsp:nvSpPr>
        <dsp:cNvPr id="0" name=""/>
        <dsp:cNvSpPr/>
      </dsp:nvSpPr>
      <dsp:spPr>
        <a:xfrm>
          <a:off x="1834439" y="2163658"/>
          <a:ext cx="1254979" cy="627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 </a:t>
          </a:r>
          <a:r>
            <a:rPr lang="en-US" sz="1200" kern="1200" err="1">
              <a:latin typeface="Aptos Display" panose="02110004020202020204"/>
            </a:rPr>
            <a:t>Ufficio</a:t>
          </a:r>
          <a:r>
            <a:rPr lang="en-US" sz="1200" kern="1200">
              <a:latin typeface="Aptos Display" panose="02110004020202020204"/>
            </a:rPr>
            <a:t> Booking (e-mail, telefono)</a:t>
          </a:r>
        </a:p>
      </dsp:txBody>
      <dsp:txXfrm>
        <a:off x="1834439" y="2163658"/>
        <a:ext cx="1254979" cy="627489"/>
      </dsp:txXfrm>
    </dsp:sp>
    <dsp:sp modelId="{DC5FFC82-F5C8-43B9-BE38-339E2537760D}">
      <dsp:nvSpPr>
        <dsp:cNvPr id="0" name=""/>
        <dsp:cNvSpPr/>
      </dsp:nvSpPr>
      <dsp:spPr>
        <a:xfrm>
          <a:off x="4112226" y="1272623"/>
          <a:ext cx="1254979" cy="627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Canale </a:t>
          </a:r>
          <a:r>
            <a:rPr lang="en-US" sz="1200" kern="1200" err="1">
              <a:latin typeface="Aptos Display" panose="02110004020202020204"/>
            </a:rPr>
            <a:t>Indiretto</a:t>
          </a:r>
        </a:p>
      </dsp:txBody>
      <dsp:txXfrm>
        <a:off x="4112226" y="1272623"/>
        <a:ext cx="1254979" cy="627489"/>
      </dsp:txXfrm>
    </dsp:sp>
    <dsp:sp modelId="{91C2E19A-D54D-489B-B869-823634767A1C}">
      <dsp:nvSpPr>
        <dsp:cNvPr id="0" name=""/>
        <dsp:cNvSpPr/>
      </dsp:nvSpPr>
      <dsp:spPr>
        <a:xfrm>
          <a:off x="3352963" y="2163658"/>
          <a:ext cx="1254979" cy="627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Intermediazione </a:t>
          </a:r>
        </a:p>
      </dsp:txBody>
      <dsp:txXfrm>
        <a:off x="3352963" y="2163658"/>
        <a:ext cx="1254979" cy="627489"/>
      </dsp:txXfrm>
    </dsp:sp>
    <dsp:sp modelId="{63727815-4752-404C-B0FD-992593292D35}">
      <dsp:nvSpPr>
        <dsp:cNvPr id="0" name=""/>
        <dsp:cNvSpPr/>
      </dsp:nvSpPr>
      <dsp:spPr>
        <a:xfrm>
          <a:off x="3666708" y="3054693"/>
          <a:ext cx="1254979" cy="6274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Tour operator offline</a:t>
          </a:r>
        </a:p>
      </dsp:txBody>
      <dsp:txXfrm>
        <a:off x="3666708" y="3054693"/>
        <a:ext cx="1254979" cy="627489"/>
      </dsp:txXfrm>
    </dsp:sp>
    <dsp:sp modelId="{716C0FBD-199A-4215-B3EA-CA7AEFFE2E35}">
      <dsp:nvSpPr>
        <dsp:cNvPr id="0" name=""/>
        <dsp:cNvSpPr/>
      </dsp:nvSpPr>
      <dsp:spPr>
        <a:xfrm>
          <a:off x="4871488" y="2163658"/>
          <a:ext cx="1254979" cy="627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110004020202020204"/>
            </a:rPr>
            <a:t>Sito CDS </a:t>
          </a:r>
        </a:p>
      </dsp:txBody>
      <dsp:txXfrm>
        <a:off x="4871488" y="2163658"/>
        <a:ext cx="1254979" cy="627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B27A4C1-0A3E-654E-0267-259A8773360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77C2D53-C762-9EBF-A8F9-2659BE68FDF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7099764-5877-4844-915D-83AD8C5A1A55}" type="datetime1">
              <a: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13/05/2025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FF9E874-1316-156E-3335-8DA76DA3487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4305CCC-7627-36F4-1048-56967A69AB9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FA249F-8384-422B-81F5-B6A70B6B65DC}" type="slidenum">
              <a:t>‹N›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1753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CBC5DAA-492B-3176-8A00-5ABB71B78E5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78D86C-0530-E809-9FB3-8AF887E456F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15F446B-52A7-4368-9367-E237BF86DF3F}" type="datetime1">
              <a:rPr lang="it-IT"/>
              <a:pPr lvl="0"/>
              <a:t>13/05/2025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3D3BCB10-ECB2-7CD9-0F2F-420E82FB9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DC88476C-E13E-BDC0-CC3B-19E85B1A1C9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it-IT"/>
              <a:t>Fare clic per modificare lo stile del titolo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D0D87D0-DED1-D51B-5E51-969B7313977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95BE95-601E-7BEC-D431-5C66042188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1746E8E-1822-4EA3-86F3-B87C85403D94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3722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EAEB5A-6882-BC0C-2028-BB0143F4A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286AA6-254C-640B-E3A1-29CC905994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A2FAA1-FE4D-65A0-E0B0-BE15638A7B5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527AF1E-119A-4DB7-8A93-888404B2E198}" type="slidenum">
              <a:t>1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B63CC-4C10-63EC-9D63-F54EAA0B2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C7F87B-055D-2BD1-D09E-5302A029F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2BE6900-01EE-CF50-4F18-2B96A1D091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9FF3B5-12C7-C47E-3321-FAB0B65E460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2B61E0-B036-4058-850E-FC467F6E5EE9}" type="slidenum">
              <a:t>12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7894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818F0-D723-6BE2-432B-8E7574DDB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9CE599-0B03-F563-F033-DCB8A1444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8A3CB8-84E2-EEB2-9847-28D1E7EDEB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BFF131-245D-B977-4C36-54C396F6129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931F47-011D-4FB5-B212-A6434366BC06}" type="slidenum">
              <a:t>13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813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B768B-BC65-8677-B6A9-674D4EE7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B6EACE-EF58-A595-3899-9736508CC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01B94BB-10FF-E8F9-1A7F-E358BECE73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4616F6-BD36-7B19-A4EB-1BD03AF0F2D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C22A24D-01A0-4218-B8A7-C1EA1E99B6BB}" type="slidenum">
              <a:t>14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583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5D760-5711-2E9D-10DC-76FC800F4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29366E-527C-C9B7-9D56-E12755AAD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DC73A64-5DBC-D1AD-AD5F-79FB741D65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8422C3-3354-9F0D-48D6-1F374B4DEC4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61396-AAB8-43DE-871D-331EC6276570}" type="slidenum">
              <a:t>15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306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ECA51-A031-2014-ADAB-E2C8DCFFB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3E6D335-6D40-F235-357B-012FF19045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FB1F7CB-87DF-DFF7-5555-A29EDC4ABF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AE3F051-4D38-F8E0-8184-7A203C5FA1D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185EBB-2221-442B-BC86-9AE3CF04725A}" type="slidenum">
              <a:t>16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417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F08E4-DCBF-066F-3458-4ED85DC2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CEF5231-3B7A-C019-D788-E7CA47B270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678053F-938B-1FC1-D40E-557DB347DD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8576DA-4810-025C-CD54-2EDC7CF7C91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61396-AAB8-43DE-871D-331EC6276570}" type="slidenum">
              <a:t>17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7988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632E3-9A93-0B6D-4FF5-CF9BFDC1D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DA80DC-2B64-146A-B419-C53FA43FD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E1FA7C1-D76B-93E6-217B-86E697C9D7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0BBB25-3952-4C7B-E91B-1B2057EDD47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61396-AAB8-43DE-871D-331EC6276570}" type="slidenum">
              <a:t>18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620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AEE5-ECA7-FBB4-AEB1-7703E67CB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8088E0B-DFEE-5CB2-79C5-C425BF66C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545CE5-C05B-0C22-A0E7-5E3A6BD9EA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80609B-B93C-59F1-59B4-0D05CE1AEA3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61396-AAB8-43DE-871D-331EC6276570}" type="slidenum">
              <a:t>20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1349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B3DD3-66B9-B8CF-6C37-5926A33B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42BEDB3-5EF1-0F22-636D-61843AFEB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245AC1-D82C-F492-2745-C40B1EB287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2F4C32-71DD-3DF8-8E9F-1F3B290B5F4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61396-AAB8-43DE-871D-331EC6276570}" type="slidenum">
              <a:t>21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7440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9DCA9-3C30-55B0-1833-96D12B369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91E1AB4-4B1D-687A-8E0B-841868C32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86CC4D7-958B-494E-6F8D-3F9D6906B0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5F8B742-67A2-C84A-1D65-89AAC51DE7E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61396-AAB8-43DE-871D-331EC6276570}" type="slidenum">
              <a:t>22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9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3A18C-3642-EB5B-084F-A96E0478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9059047-6711-0C1F-A293-85D7E8EAE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460D6BA-1C82-98D0-ED76-F99AE9A4F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7A045A-D494-AD45-5980-B237647F5C6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931F47-011D-4FB5-B212-A6434366BC06}" type="slidenum">
              <a:t>2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1660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F0BF0-464B-7878-0A30-58A50DCBE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EED0252-A890-76E6-2659-44A3B59CC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3B634D6-DF0A-4A27-D3E2-D6439B1FB3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D21E62-695A-23B8-436C-D0D4DC1A0D8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61396-AAB8-43DE-871D-331EC6276570}" type="slidenum">
              <a:t>23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157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D34D5-B7E8-9B9A-431F-B0CD44CDF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7184972-9061-3003-D5A7-9F270A080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56FD044-3148-873B-C3B8-5B1D990667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50138B-B243-C7EF-C098-447A681FBB5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61396-AAB8-43DE-871D-331EC6276570}" type="slidenum">
              <a:t>24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435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39276-FDCF-9E16-93D1-D773F4476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286E4E-CC14-FE2F-DF7B-F9D324407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DA775A-BF3E-8CE6-F912-91847E2597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FD9139-B0BB-9AA7-0D81-F7E0BF81C5A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61396-AAB8-43DE-871D-331EC6276570}" type="slidenum">
              <a:t>25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6284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D46C-E6B8-A474-BE98-80FD8390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8447105-DC2E-9995-EF78-D5C7C533A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A31034-C654-1AB0-598C-E2BA52817A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AAA82D7-2E4A-213D-114C-03B7B79C87D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931F47-011D-4FB5-B212-A6434366BC06}" type="slidenum">
              <a:t>26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1111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D3134-ED0D-F2C2-C8B6-30919F0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79F3FD5-BEE6-7BA0-E406-B9B171280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460A141-4459-DC07-73B0-DDCD299BBA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21CD44-4A24-FE9F-3C73-C7961F96FB7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61396-AAB8-43DE-871D-331EC6276570}" type="slidenum">
              <a:t>27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161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A4FB1-4C97-D838-E5EC-8D45DBE3A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23E1A0C-018E-AC14-B47B-464403394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A00D89-7FB5-D851-D399-5303B24C4B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1D51A2-9D7A-8E24-F8A8-9783EA18AC5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C61396-AAB8-43DE-871D-331EC6276570}" type="slidenum">
              <a:t>28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163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3E6927F-5FCC-2DC6-D265-F93CB9D8E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4B357B-C2AD-A5AB-F287-6BE654BA4B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D82991-3F6D-9018-9A15-C662D6FD573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13AAEDB-2501-493C-9509-F477CA026C5A}" type="slidenum">
              <a:t>29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17E57-0E9C-F2C5-45FB-BA20CE785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A0B82CC-EB10-C8D9-7BBE-33A64ECBE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3880E82-2834-FFF3-242D-8E45E28D64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C85D3B-8F19-8C46-08C1-9B998212A84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931F47-011D-4FB5-B212-A6434366BC06}" type="slidenum">
              <a:t>30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98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87BC380-22BD-9347-C22D-5ADA8D695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343210-D840-3419-C0CE-268833BE0A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8537592-9091-8D4B-5461-8D25D102159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2B61E0-B036-4058-850E-FC467F6E5EE9}" type="slidenum">
              <a:t>31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43FC67-12A0-170D-6AFF-6FF460851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8395892-4ABA-7C36-9F1D-DFFDB8ED29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94F431-EB28-FFCB-A578-0271813E1BC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2E606F-2DF0-45EB-9865-787B413CAA72}" type="slidenum">
              <a:t>32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F73ACA-C345-039A-6D28-FA3C28174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BE1CC21-1531-D700-58DF-B6847D903A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EF5743-F854-34A0-5963-5731B44E780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67D441-9569-4FE9-906C-1416349484A8}" type="slidenum">
              <a:t>3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5869C12-C5D6-C65D-516B-94CA6B675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7248B1-8D6E-B72D-70B6-C715A936B5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A1C339-353D-782A-A3A7-D67B1B07B6F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C73DBB-67FD-4D6C-9DEF-6D7F2F8F71D2}" type="slidenum">
              <a:t>4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BF67E-9DE2-31E4-6471-E20288FF4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3E67739-779A-EBB9-436E-E8C0F4620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44BDFB8-BFA1-75DE-563A-57D3D2E416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EB5518A-F214-876C-D5F1-567AA9C6A55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931F47-011D-4FB5-B212-A6434366BC06}" type="slidenum">
              <a:t>5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234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CD7C7A6-A79D-8710-080D-50AD6A1BC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BEC825B-0FF0-2A5F-19C3-C7854C0B8A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FE2C7E-235F-077C-8703-DB6F4FD80FD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999A8D-E27F-4628-889A-8521B8ADC771}" type="slidenum">
              <a:t>6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7415037-DD39-B31E-592A-B27316523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BC79C98-2F3A-1454-23A7-5B1FD0D2C8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BCE46D-0354-7F36-BBFF-32AFE4017FD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185EBB-2221-442B-BC86-9AE3CF04725A}" type="slidenum">
              <a:t>7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929E6-8EBD-7176-4CAE-7C98E71F2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A206955-DA64-9907-934D-E9A551492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747F96B-5B8B-B1FD-65F9-28231F42F2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9B6526-0D1F-8E0C-9EB5-A7F06A40BBA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185EBB-2221-442B-BC86-9AE3CF04725A}" type="slidenum">
              <a:t>8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3853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6A66C-AABA-BCC4-3EDC-6C0953C7B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71594F5-3BF4-2DF9-5027-B2E2CC890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F21BA10-5073-E743-3234-96E3558345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5AF1DE-D9D8-BCD2-63DD-D8188439046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185EBB-2221-442B-BC86-9AE3CF04725A}" type="slidenum">
              <a:t>9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639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0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0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6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bg>
      <p:bgPr>
        <a:solidFill>
          <a:srgbClr val="D135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5">
            <a:extLst>
              <a:ext uri="{FF2B5EF4-FFF2-40B4-BE49-F238E27FC236}">
                <a16:creationId xmlns:a16="http://schemas.microsoft.com/office/drawing/2014/main" id="{45FC17D2-0DA2-F82B-3E39-1314F6A501A1}"/>
              </a:ext>
            </a:extLst>
          </p:cNvPr>
          <p:cNvSpPr/>
          <p:nvPr/>
        </p:nvSpPr>
        <p:spPr>
          <a:xfrm>
            <a:off x="3415567" y="3425049"/>
            <a:ext cx="1719072" cy="1719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Rettangolo 37">
            <a:extLst>
              <a:ext uri="{FF2B5EF4-FFF2-40B4-BE49-F238E27FC236}">
                <a16:creationId xmlns:a16="http://schemas.microsoft.com/office/drawing/2014/main" id="{42853BB6-AEEB-6F44-491C-8D5AB049AB36}"/>
              </a:ext>
            </a:extLst>
          </p:cNvPr>
          <p:cNvSpPr/>
          <p:nvPr/>
        </p:nvSpPr>
        <p:spPr>
          <a:xfrm>
            <a:off x="1698552" y="3425049"/>
            <a:ext cx="1719072" cy="1719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4" name="Rettangolo 45">
            <a:extLst>
              <a:ext uri="{FF2B5EF4-FFF2-40B4-BE49-F238E27FC236}">
                <a16:creationId xmlns:a16="http://schemas.microsoft.com/office/drawing/2014/main" id="{754644FF-4D28-171E-35D8-E99261DA1A3D}"/>
              </a:ext>
            </a:extLst>
          </p:cNvPr>
          <p:cNvSpPr/>
          <p:nvPr/>
        </p:nvSpPr>
        <p:spPr>
          <a:xfrm>
            <a:off x="-12819" y="3425049"/>
            <a:ext cx="1719072" cy="1719072"/>
          </a:xfrm>
          <a:prstGeom prst="rect">
            <a:avLst/>
          </a:prstGeom>
          <a:solidFill>
            <a:srgbClr val="D91D6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A0B429F9-4B9B-86EB-54EF-CC5F4215D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99574" y="1895478"/>
            <a:ext cx="5679621" cy="2413961"/>
          </a:xfrm>
        </p:spPr>
        <p:txBody>
          <a:bodyPr lIns="0" anchor="b"/>
          <a:lstStyle>
            <a:lvl1pPr>
              <a:defRPr sz="6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21E7801F-D89D-3B8D-80DC-455DD4E6562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99574" y="5597133"/>
            <a:ext cx="5050971" cy="47207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7" name="Segnaposto testo 8">
            <a:extLst>
              <a:ext uri="{FF2B5EF4-FFF2-40B4-BE49-F238E27FC236}">
                <a16:creationId xmlns:a16="http://schemas.microsoft.com/office/drawing/2014/main" id="{CB44E1E2-804A-089D-589C-06D7F26DA8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99574" y="5954901"/>
            <a:ext cx="2200156" cy="569908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Data</a:t>
            </a:r>
          </a:p>
        </p:txBody>
      </p:sp>
      <p:sp>
        <p:nvSpPr>
          <p:cNvPr id="8" name="Rettangolo 19">
            <a:extLst>
              <a:ext uri="{FF2B5EF4-FFF2-40B4-BE49-F238E27FC236}">
                <a16:creationId xmlns:a16="http://schemas.microsoft.com/office/drawing/2014/main" id="{21153DBB-24D8-1721-25F3-F242EE47B485}"/>
              </a:ext>
            </a:extLst>
          </p:cNvPr>
          <p:cNvSpPr/>
          <p:nvPr/>
        </p:nvSpPr>
        <p:spPr>
          <a:xfrm>
            <a:off x="3415567" y="1713064"/>
            <a:ext cx="1719072" cy="1719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9" name="Rettangolo 33">
            <a:extLst>
              <a:ext uri="{FF2B5EF4-FFF2-40B4-BE49-F238E27FC236}">
                <a16:creationId xmlns:a16="http://schemas.microsoft.com/office/drawing/2014/main" id="{6C97FDCD-41F4-76CD-4DE2-39816BB56456}"/>
              </a:ext>
            </a:extLst>
          </p:cNvPr>
          <p:cNvSpPr/>
          <p:nvPr/>
        </p:nvSpPr>
        <p:spPr>
          <a:xfrm>
            <a:off x="1698552" y="1078"/>
            <a:ext cx="1719072" cy="1719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0" name="Rettangolo 35">
            <a:extLst>
              <a:ext uri="{FF2B5EF4-FFF2-40B4-BE49-F238E27FC236}">
                <a16:creationId xmlns:a16="http://schemas.microsoft.com/office/drawing/2014/main" id="{8BBE1B85-B192-35FF-ABFE-6B7866FE8AB3}"/>
              </a:ext>
            </a:extLst>
          </p:cNvPr>
          <p:cNvSpPr/>
          <p:nvPr/>
        </p:nvSpPr>
        <p:spPr>
          <a:xfrm>
            <a:off x="1698552" y="1713064"/>
            <a:ext cx="1719072" cy="1719072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1" name="Rettangolo 39">
            <a:extLst>
              <a:ext uri="{FF2B5EF4-FFF2-40B4-BE49-F238E27FC236}">
                <a16:creationId xmlns:a16="http://schemas.microsoft.com/office/drawing/2014/main" id="{5047E696-64DA-CB42-EB90-9F61E3F69AB8}"/>
              </a:ext>
            </a:extLst>
          </p:cNvPr>
          <p:cNvSpPr/>
          <p:nvPr/>
        </p:nvSpPr>
        <p:spPr>
          <a:xfrm>
            <a:off x="1698552" y="5137035"/>
            <a:ext cx="1719072" cy="1719072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2" name="Rettangolo 41">
            <a:extLst>
              <a:ext uri="{FF2B5EF4-FFF2-40B4-BE49-F238E27FC236}">
                <a16:creationId xmlns:a16="http://schemas.microsoft.com/office/drawing/2014/main" id="{0CC1522A-1A93-A2AD-79DD-B5993FB55520}"/>
              </a:ext>
            </a:extLst>
          </p:cNvPr>
          <p:cNvSpPr/>
          <p:nvPr/>
        </p:nvSpPr>
        <p:spPr>
          <a:xfrm>
            <a:off x="-12819" y="1078"/>
            <a:ext cx="1719072" cy="1719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3" name="Rettangolo 47">
            <a:extLst>
              <a:ext uri="{FF2B5EF4-FFF2-40B4-BE49-F238E27FC236}">
                <a16:creationId xmlns:a16="http://schemas.microsoft.com/office/drawing/2014/main" id="{E53E0DA2-289E-4B16-2A82-A349120B2CF9}"/>
              </a:ext>
            </a:extLst>
          </p:cNvPr>
          <p:cNvSpPr/>
          <p:nvPr/>
        </p:nvSpPr>
        <p:spPr>
          <a:xfrm>
            <a:off x="-12819" y="5137035"/>
            <a:ext cx="1719072" cy="1719072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4" name="Segnaposto immagine 52">
            <a:extLst>
              <a:ext uri="{FF2B5EF4-FFF2-40B4-BE49-F238E27FC236}">
                <a16:creationId xmlns:a16="http://schemas.microsoft.com/office/drawing/2014/main" id="{B1371FDC-4F74-CE6C-0B99-4022190DECB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415567" y="1078"/>
            <a:ext cx="1719072" cy="171907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5" name="Segnaposto immagine 54">
            <a:extLst>
              <a:ext uri="{FF2B5EF4-FFF2-40B4-BE49-F238E27FC236}">
                <a16:creationId xmlns:a16="http://schemas.microsoft.com/office/drawing/2014/main" id="{DC426CE3-E1B7-01AA-FB08-35487E80FAF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415567" y="5137035"/>
            <a:ext cx="1719072" cy="171907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6" name="Segnaposto immagine 53">
            <a:extLst>
              <a:ext uri="{FF2B5EF4-FFF2-40B4-BE49-F238E27FC236}">
                <a16:creationId xmlns:a16="http://schemas.microsoft.com/office/drawing/2014/main" id="{88E58DAB-CEFF-12AC-91D2-1479D76C077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-12819" y="1713064"/>
            <a:ext cx="1719072" cy="171907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7" name="Rettangolo 55">
            <a:extLst>
              <a:ext uri="{FF2B5EF4-FFF2-40B4-BE49-F238E27FC236}">
                <a16:creationId xmlns:a16="http://schemas.microsoft.com/office/drawing/2014/main" id="{8E428E1E-BF21-0AAE-04A3-C04C3D9646C2}"/>
              </a:ext>
            </a:extLst>
          </p:cNvPr>
          <p:cNvSpPr/>
          <p:nvPr/>
        </p:nvSpPr>
        <p:spPr>
          <a:xfrm>
            <a:off x="5699574" y="5142219"/>
            <a:ext cx="628650" cy="182258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</p:spTree>
    <p:extLst>
      <p:ext uri="{BB962C8B-B14F-4D97-AF65-F5344CB8AC3E}">
        <p14:creationId xmlns:p14="http://schemas.microsoft.com/office/powerpoint/2010/main" val="38841511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, contenuto e 2 foto">
    <p:bg>
      <p:bgPr>
        <a:solidFill>
          <a:srgbClr val="D135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69D7D9-A89B-E003-4511-7E0AE923C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42201" y="1599879"/>
            <a:ext cx="3911602" cy="928692"/>
          </a:xfrm>
        </p:spPr>
        <p:txBody>
          <a:bodyPr lIns="0" anchor="t"/>
          <a:lstStyle>
            <a:lvl1pPr>
              <a:defRPr sz="3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2E4496-4DEF-8E6D-9C31-24ABC704A8C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42201" y="2667003"/>
            <a:ext cx="3911602" cy="3438144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BD0B9F-2D2C-6198-30D8-6143120214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442201" y="6356351"/>
            <a:ext cx="1005117" cy="365129"/>
          </a:xfrm>
        </p:spPr>
        <p:txBody>
          <a:bodyPr lIns="0"/>
          <a:lstStyle>
            <a:lvl1pPr>
              <a:defRPr>
                <a:solidFill>
                  <a:srgbClr val="F6D7D8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56E61A-119B-54DF-F942-5EA51C8824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8588831" y="6356351"/>
            <a:ext cx="1981203" cy="365129"/>
          </a:xfrm>
        </p:spPr>
        <p:txBody>
          <a:bodyPr/>
          <a:lstStyle>
            <a:lvl1pPr>
              <a:defRPr>
                <a:solidFill>
                  <a:srgbClr val="F6D7D8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07D978-B2E6-13FE-7317-C536C206209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711537" y="6356351"/>
            <a:ext cx="642256" cy="365129"/>
          </a:xfrm>
        </p:spPr>
        <p:txBody>
          <a:bodyPr/>
          <a:lstStyle>
            <a:lvl1pPr>
              <a:defRPr>
                <a:solidFill>
                  <a:srgbClr val="F6D7D8"/>
                </a:solidFill>
              </a:defRPr>
            </a:lvl1pPr>
          </a:lstStyle>
          <a:p>
            <a:pPr lvl="0"/>
            <a:fld id="{C72ADD1D-6CFC-4F76-B246-BB23DA632F6D}" type="slidenum">
              <a:t>‹N›</a:t>
            </a:fld>
            <a:endParaRPr lang="it-IT"/>
          </a:p>
        </p:txBody>
      </p:sp>
      <p:sp>
        <p:nvSpPr>
          <p:cNvPr id="7" name="Rettangolo 8">
            <a:extLst>
              <a:ext uri="{FF2B5EF4-FFF2-40B4-BE49-F238E27FC236}">
                <a16:creationId xmlns:a16="http://schemas.microsoft.com/office/drawing/2014/main" id="{F6DB505A-E643-C135-EB78-F79AAA8F9E6E}"/>
              </a:ext>
            </a:extLst>
          </p:cNvPr>
          <p:cNvSpPr/>
          <p:nvPr/>
        </p:nvSpPr>
        <p:spPr>
          <a:xfrm>
            <a:off x="0" y="3435099"/>
            <a:ext cx="3438144" cy="3438144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8" name="Rettangolo 14">
            <a:extLst>
              <a:ext uri="{FF2B5EF4-FFF2-40B4-BE49-F238E27FC236}">
                <a16:creationId xmlns:a16="http://schemas.microsoft.com/office/drawing/2014/main" id="{4CCE1B2A-D93A-62CE-5D44-3ED39252251F}"/>
              </a:ext>
            </a:extLst>
          </p:cNvPr>
          <p:cNvSpPr/>
          <p:nvPr/>
        </p:nvSpPr>
        <p:spPr>
          <a:xfrm>
            <a:off x="3429000" y="0"/>
            <a:ext cx="3438144" cy="3455901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9" name="Segnaposto immagine 17">
            <a:extLst>
              <a:ext uri="{FF2B5EF4-FFF2-40B4-BE49-F238E27FC236}">
                <a16:creationId xmlns:a16="http://schemas.microsoft.com/office/drawing/2014/main" id="{B7C58BC8-E454-67ED-5144-3C20258002C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-4572" y="0"/>
            <a:ext cx="3438144" cy="343814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0" name="Segnaposto immagine 20">
            <a:extLst>
              <a:ext uri="{FF2B5EF4-FFF2-40B4-BE49-F238E27FC236}">
                <a16:creationId xmlns:a16="http://schemas.microsoft.com/office/drawing/2014/main" id="{B8A67D4A-7B7E-8D44-90D0-6163D6B1894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433572" y="3443977"/>
            <a:ext cx="3429000" cy="34229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1" name="Rettangolo 22">
            <a:extLst>
              <a:ext uri="{FF2B5EF4-FFF2-40B4-BE49-F238E27FC236}">
                <a16:creationId xmlns:a16="http://schemas.microsoft.com/office/drawing/2014/main" id="{0D20C081-473E-1138-FB2C-17799B2C0DAA}"/>
              </a:ext>
            </a:extLst>
          </p:cNvPr>
          <p:cNvSpPr/>
          <p:nvPr/>
        </p:nvSpPr>
        <p:spPr>
          <a:xfrm>
            <a:off x="7442201" y="1134422"/>
            <a:ext cx="628650" cy="182258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</p:spTree>
    <p:extLst>
      <p:ext uri="{BB962C8B-B14F-4D97-AF65-F5344CB8AC3E}">
        <p14:creationId xmlns:p14="http://schemas.microsoft.com/office/powerpoint/2010/main" val="1539113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, contenuto e foto grande">
    <p:bg>
      <p:bgPr>
        <a:solidFill>
          <a:srgbClr val="D91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7">
            <a:extLst>
              <a:ext uri="{FF2B5EF4-FFF2-40B4-BE49-F238E27FC236}">
                <a16:creationId xmlns:a16="http://schemas.microsoft.com/office/drawing/2014/main" id="{A1C7B7FF-1730-E320-0E5E-8815D8B9ED7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42900" y="0"/>
            <a:ext cx="11849096" cy="685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77B652E1-3C81-3CFB-FE5D-30187B1911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0298" y="1619246"/>
            <a:ext cx="4813301" cy="1325559"/>
          </a:xfrm>
        </p:spPr>
        <p:txBody>
          <a:bodyPr lIns="0" anchor="b"/>
          <a:lstStyle>
            <a:lvl1pPr>
              <a:defRPr sz="3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Fai clic per modificare il titolo master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2932B15-C4E9-439A-013C-DA5794B98C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130298" y="3233053"/>
            <a:ext cx="4203697" cy="2964539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5" name="Rettangolo 8">
            <a:extLst>
              <a:ext uri="{FF2B5EF4-FFF2-40B4-BE49-F238E27FC236}">
                <a16:creationId xmlns:a16="http://schemas.microsoft.com/office/drawing/2014/main" id="{EFF576A3-EF6F-E1B0-2F26-9FEF84138659}"/>
              </a:ext>
            </a:extLst>
          </p:cNvPr>
          <p:cNvSpPr/>
          <p:nvPr/>
        </p:nvSpPr>
        <p:spPr>
          <a:xfrm>
            <a:off x="0" y="1371600"/>
            <a:ext cx="342900" cy="34290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6" name="Rettangolo 10">
            <a:extLst>
              <a:ext uri="{FF2B5EF4-FFF2-40B4-BE49-F238E27FC236}">
                <a16:creationId xmlns:a16="http://schemas.microsoft.com/office/drawing/2014/main" id="{736A123C-483E-3BF5-043D-569469C152CC}"/>
              </a:ext>
            </a:extLst>
          </p:cNvPr>
          <p:cNvSpPr/>
          <p:nvPr/>
        </p:nvSpPr>
        <p:spPr>
          <a:xfrm>
            <a:off x="0" y="2400300"/>
            <a:ext cx="342900" cy="34290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7" name="Rettangolo 12">
            <a:extLst>
              <a:ext uri="{FF2B5EF4-FFF2-40B4-BE49-F238E27FC236}">
                <a16:creationId xmlns:a16="http://schemas.microsoft.com/office/drawing/2014/main" id="{1290F997-EBD3-401B-8959-B2D390B3728B}"/>
              </a:ext>
            </a:extLst>
          </p:cNvPr>
          <p:cNvSpPr/>
          <p:nvPr/>
        </p:nvSpPr>
        <p:spPr>
          <a:xfrm>
            <a:off x="0" y="2743200"/>
            <a:ext cx="342900" cy="34290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8" name="Rettangolo 14">
            <a:extLst>
              <a:ext uri="{FF2B5EF4-FFF2-40B4-BE49-F238E27FC236}">
                <a16:creationId xmlns:a16="http://schemas.microsoft.com/office/drawing/2014/main" id="{616B096C-82CC-C3DA-D12C-E764CA7A6998}"/>
              </a:ext>
            </a:extLst>
          </p:cNvPr>
          <p:cNvSpPr/>
          <p:nvPr/>
        </p:nvSpPr>
        <p:spPr>
          <a:xfrm>
            <a:off x="0" y="3086099"/>
            <a:ext cx="342900" cy="34290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9" name="Rettangolo 16">
            <a:extLst>
              <a:ext uri="{FF2B5EF4-FFF2-40B4-BE49-F238E27FC236}">
                <a16:creationId xmlns:a16="http://schemas.microsoft.com/office/drawing/2014/main" id="{52F7D818-8EC6-18DA-EF7C-F87AA37F5F59}"/>
              </a:ext>
            </a:extLst>
          </p:cNvPr>
          <p:cNvSpPr/>
          <p:nvPr/>
        </p:nvSpPr>
        <p:spPr>
          <a:xfrm>
            <a:off x="0" y="3429000"/>
            <a:ext cx="342900" cy="34290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0" name="Rettangolo 18">
            <a:extLst>
              <a:ext uri="{FF2B5EF4-FFF2-40B4-BE49-F238E27FC236}">
                <a16:creationId xmlns:a16="http://schemas.microsoft.com/office/drawing/2014/main" id="{218F8A7D-29FD-3167-A869-1148021DE644}"/>
              </a:ext>
            </a:extLst>
          </p:cNvPr>
          <p:cNvSpPr/>
          <p:nvPr/>
        </p:nvSpPr>
        <p:spPr>
          <a:xfrm>
            <a:off x="0" y="3771899"/>
            <a:ext cx="342900" cy="34290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1" name="Rettangolo 20">
            <a:extLst>
              <a:ext uri="{FF2B5EF4-FFF2-40B4-BE49-F238E27FC236}">
                <a16:creationId xmlns:a16="http://schemas.microsoft.com/office/drawing/2014/main" id="{45C4B2D1-D5D6-9486-8963-8E0375EFFB6D}"/>
              </a:ext>
            </a:extLst>
          </p:cNvPr>
          <p:cNvSpPr/>
          <p:nvPr/>
        </p:nvSpPr>
        <p:spPr>
          <a:xfrm>
            <a:off x="0" y="4114800"/>
            <a:ext cx="342900" cy="34290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2" name="Rettangolo 22">
            <a:extLst>
              <a:ext uri="{FF2B5EF4-FFF2-40B4-BE49-F238E27FC236}">
                <a16:creationId xmlns:a16="http://schemas.microsoft.com/office/drawing/2014/main" id="{DCCF4810-57DE-ADE2-462F-3521E9E18E27}"/>
              </a:ext>
            </a:extLst>
          </p:cNvPr>
          <p:cNvSpPr/>
          <p:nvPr/>
        </p:nvSpPr>
        <p:spPr>
          <a:xfrm>
            <a:off x="0" y="4457700"/>
            <a:ext cx="342900" cy="34290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3" name="Rettangolo 24">
            <a:extLst>
              <a:ext uri="{FF2B5EF4-FFF2-40B4-BE49-F238E27FC236}">
                <a16:creationId xmlns:a16="http://schemas.microsoft.com/office/drawing/2014/main" id="{2668C5FB-29B0-87BD-4C4F-8A5D66C1D063}"/>
              </a:ext>
            </a:extLst>
          </p:cNvPr>
          <p:cNvSpPr/>
          <p:nvPr/>
        </p:nvSpPr>
        <p:spPr>
          <a:xfrm>
            <a:off x="0" y="4800600"/>
            <a:ext cx="342900" cy="34290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4" name="Rettangolo 26">
            <a:extLst>
              <a:ext uri="{FF2B5EF4-FFF2-40B4-BE49-F238E27FC236}">
                <a16:creationId xmlns:a16="http://schemas.microsoft.com/office/drawing/2014/main" id="{A924CE6F-9731-7C07-65EA-E894E4F34C83}"/>
              </a:ext>
            </a:extLst>
          </p:cNvPr>
          <p:cNvSpPr/>
          <p:nvPr/>
        </p:nvSpPr>
        <p:spPr>
          <a:xfrm>
            <a:off x="0" y="0"/>
            <a:ext cx="342900" cy="34290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5" name="Rettangolo 28">
            <a:extLst>
              <a:ext uri="{FF2B5EF4-FFF2-40B4-BE49-F238E27FC236}">
                <a16:creationId xmlns:a16="http://schemas.microsoft.com/office/drawing/2014/main" id="{93305600-6753-88AF-2079-A6E81298FC16}"/>
              </a:ext>
            </a:extLst>
          </p:cNvPr>
          <p:cNvSpPr/>
          <p:nvPr/>
        </p:nvSpPr>
        <p:spPr>
          <a:xfrm>
            <a:off x="0" y="6515099"/>
            <a:ext cx="342900" cy="342900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6" name="Rettangolo 30">
            <a:extLst>
              <a:ext uri="{FF2B5EF4-FFF2-40B4-BE49-F238E27FC236}">
                <a16:creationId xmlns:a16="http://schemas.microsoft.com/office/drawing/2014/main" id="{EB9736CA-0584-F5B5-C20B-8A415C976055}"/>
              </a:ext>
            </a:extLst>
          </p:cNvPr>
          <p:cNvSpPr/>
          <p:nvPr/>
        </p:nvSpPr>
        <p:spPr>
          <a:xfrm>
            <a:off x="0" y="342900"/>
            <a:ext cx="342900" cy="34290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7" name="Rettangolo 32">
            <a:extLst>
              <a:ext uri="{FF2B5EF4-FFF2-40B4-BE49-F238E27FC236}">
                <a16:creationId xmlns:a16="http://schemas.microsoft.com/office/drawing/2014/main" id="{29BBC4FA-1DBD-6A71-0A27-9D46BC320683}"/>
              </a:ext>
            </a:extLst>
          </p:cNvPr>
          <p:cNvSpPr/>
          <p:nvPr/>
        </p:nvSpPr>
        <p:spPr>
          <a:xfrm>
            <a:off x="0" y="5143499"/>
            <a:ext cx="342900" cy="34290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8" name="Rettangolo 34">
            <a:extLst>
              <a:ext uri="{FF2B5EF4-FFF2-40B4-BE49-F238E27FC236}">
                <a16:creationId xmlns:a16="http://schemas.microsoft.com/office/drawing/2014/main" id="{83CEF87A-ABAF-33D8-FD81-853E361A45E7}"/>
              </a:ext>
            </a:extLst>
          </p:cNvPr>
          <p:cNvSpPr/>
          <p:nvPr/>
        </p:nvSpPr>
        <p:spPr>
          <a:xfrm>
            <a:off x="0" y="5486400"/>
            <a:ext cx="342900" cy="34290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9" name="Rettangolo 36">
            <a:extLst>
              <a:ext uri="{FF2B5EF4-FFF2-40B4-BE49-F238E27FC236}">
                <a16:creationId xmlns:a16="http://schemas.microsoft.com/office/drawing/2014/main" id="{33ABCB3B-303E-432D-0C20-40F28FACF891}"/>
              </a:ext>
            </a:extLst>
          </p:cNvPr>
          <p:cNvSpPr/>
          <p:nvPr/>
        </p:nvSpPr>
        <p:spPr>
          <a:xfrm>
            <a:off x="0" y="5829300"/>
            <a:ext cx="342900" cy="34290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0" name="Rettangolo 38">
            <a:extLst>
              <a:ext uri="{FF2B5EF4-FFF2-40B4-BE49-F238E27FC236}">
                <a16:creationId xmlns:a16="http://schemas.microsoft.com/office/drawing/2014/main" id="{FAEB88A6-D1A4-71C5-02E7-9E704D04723C}"/>
              </a:ext>
            </a:extLst>
          </p:cNvPr>
          <p:cNvSpPr/>
          <p:nvPr/>
        </p:nvSpPr>
        <p:spPr>
          <a:xfrm>
            <a:off x="0" y="6172200"/>
            <a:ext cx="342900" cy="34290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1" name="Rettangolo 40">
            <a:extLst>
              <a:ext uri="{FF2B5EF4-FFF2-40B4-BE49-F238E27FC236}">
                <a16:creationId xmlns:a16="http://schemas.microsoft.com/office/drawing/2014/main" id="{F6A750F7-5B95-B228-2DD0-CC74E91E05BF}"/>
              </a:ext>
            </a:extLst>
          </p:cNvPr>
          <p:cNvSpPr/>
          <p:nvPr/>
        </p:nvSpPr>
        <p:spPr>
          <a:xfrm>
            <a:off x="0" y="685800"/>
            <a:ext cx="342900" cy="342900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2" name="Rettangolo 42">
            <a:extLst>
              <a:ext uri="{FF2B5EF4-FFF2-40B4-BE49-F238E27FC236}">
                <a16:creationId xmlns:a16="http://schemas.microsoft.com/office/drawing/2014/main" id="{7B00E478-FD85-8E47-7DE9-38AF69C6CA47}"/>
              </a:ext>
            </a:extLst>
          </p:cNvPr>
          <p:cNvSpPr/>
          <p:nvPr/>
        </p:nvSpPr>
        <p:spPr>
          <a:xfrm>
            <a:off x="0" y="1028700"/>
            <a:ext cx="342900" cy="34290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3" name="Rettangolo 44">
            <a:extLst>
              <a:ext uri="{FF2B5EF4-FFF2-40B4-BE49-F238E27FC236}">
                <a16:creationId xmlns:a16="http://schemas.microsoft.com/office/drawing/2014/main" id="{28DA3546-964B-C32D-AE60-DB1190CAB70F}"/>
              </a:ext>
            </a:extLst>
          </p:cNvPr>
          <p:cNvSpPr/>
          <p:nvPr/>
        </p:nvSpPr>
        <p:spPr>
          <a:xfrm>
            <a:off x="0" y="1714500"/>
            <a:ext cx="342900" cy="34290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4" name="Rettangolo 46">
            <a:extLst>
              <a:ext uri="{FF2B5EF4-FFF2-40B4-BE49-F238E27FC236}">
                <a16:creationId xmlns:a16="http://schemas.microsoft.com/office/drawing/2014/main" id="{F42F92F6-B690-6357-561E-E11E6ADDC344}"/>
              </a:ext>
            </a:extLst>
          </p:cNvPr>
          <p:cNvSpPr/>
          <p:nvPr/>
        </p:nvSpPr>
        <p:spPr>
          <a:xfrm>
            <a:off x="0" y="2057400"/>
            <a:ext cx="342900" cy="342900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5" name="Rettangolo 48">
            <a:extLst>
              <a:ext uri="{FF2B5EF4-FFF2-40B4-BE49-F238E27FC236}">
                <a16:creationId xmlns:a16="http://schemas.microsoft.com/office/drawing/2014/main" id="{693E90E7-7A15-113A-D751-F785A28715E5}"/>
              </a:ext>
            </a:extLst>
          </p:cNvPr>
          <p:cNvSpPr/>
          <p:nvPr/>
        </p:nvSpPr>
        <p:spPr>
          <a:xfrm>
            <a:off x="1130298" y="1066803"/>
            <a:ext cx="628650" cy="182258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26" name="Segnaposto data 3">
            <a:extLst>
              <a:ext uri="{FF2B5EF4-FFF2-40B4-BE49-F238E27FC236}">
                <a16:creationId xmlns:a16="http://schemas.microsoft.com/office/drawing/2014/main" id="{D941314E-13E0-C331-C2F7-B7CB7EBDCB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9D0DF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27" name="Segnaposto piè di pagina 4">
            <a:extLst>
              <a:ext uri="{FF2B5EF4-FFF2-40B4-BE49-F238E27FC236}">
                <a16:creationId xmlns:a16="http://schemas.microsoft.com/office/drawing/2014/main" id="{85B9D834-D9EF-0D56-0F09-EE40663120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9D0DF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28" name="Segnaposto numero diapositiva 5">
            <a:extLst>
              <a:ext uri="{FF2B5EF4-FFF2-40B4-BE49-F238E27FC236}">
                <a16:creationId xmlns:a16="http://schemas.microsoft.com/office/drawing/2014/main" id="{1B6724D1-563E-52B4-5C0A-9EA952246CB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9D0DF"/>
                </a:solidFill>
              </a:defRPr>
            </a:lvl1pPr>
          </a:lstStyle>
          <a:p>
            <a:pPr lvl="0"/>
            <a:fld id="{92B216AE-88CB-4A23-83E9-D9E2B805CF9C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15085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, contenuto e foto incorniciata">
    <p:bg>
      <p:bgPr>
        <a:solidFill>
          <a:srgbClr val="D91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06">
            <a:extLst>
              <a:ext uri="{FF2B5EF4-FFF2-40B4-BE49-F238E27FC236}">
                <a16:creationId xmlns:a16="http://schemas.microsoft.com/office/drawing/2014/main" id="{076D23D2-3E21-2C3A-1541-42B57DD3773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71948" y="553065"/>
            <a:ext cx="4608576" cy="57486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A8AA0AE5-2134-A1B7-4D9E-95A3BD23DE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3700" y="3219446"/>
            <a:ext cx="4603747" cy="1343025"/>
          </a:xfrm>
        </p:spPr>
        <p:txBody>
          <a:bodyPr lIns="0" anchor="t"/>
          <a:lstStyle>
            <a:lvl1pPr>
              <a:defRPr sz="3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A0D8809B-5482-0C01-18CE-997BD99939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3700" y="4589465"/>
            <a:ext cx="4603747" cy="1500182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5" name="Rettangolo 8">
            <a:extLst>
              <a:ext uri="{FF2B5EF4-FFF2-40B4-BE49-F238E27FC236}">
                <a16:creationId xmlns:a16="http://schemas.microsoft.com/office/drawing/2014/main" id="{F8FC7666-2EC6-F619-A051-0C7FBE6FCAD1}"/>
              </a:ext>
            </a:extLst>
          </p:cNvPr>
          <p:cNvSpPr/>
          <p:nvPr/>
        </p:nvSpPr>
        <p:spPr>
          <a:xfrm>
            <a:off x="0" y="0"/>
            <a:ext cx="576072" cy="576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6" name="Rettangolo 28">
            <a:extLst>
              <a:ext uri="{FF2B5EF4-FFF2-40B4-BE49-F238E27FC236}">
                <a16:creationId xmlns:a16="http://schemas.microsoft.com/office/drawing/2014/main" id="{B50E27D7-25F2-4F23-AACF-9D0349B008F2}"/>
              </a:ext>
            </a:extLst>
          </p:cNvPr>
          <p:cNvSpPr/>
          <p:nvPr/>
        </p:nvSpPr>
        <p:spPr>
          <a:xfrm>
            <a:off x="0" y="572889"/>
            <a:ext cx="576072" cy="576072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7" name="Rettangolo 30">
            <a:extLst>
              <a:ext uri="{FF2B5EF4-FFF2-40B4-BE49-F238E27FC236}">
                <a16:creationId xmlns:a16="http://schemas.microsoft.com/office/drawing/2014/main" id="{4A2A4150-50D3-84C5-38D4-A9A658AF07BA}"/>
              </a:ext>
            </a:extLst>
          </p:cNvPr>
          <p:cNvSpPr/>
          <p:nvPr/>
        </p:nvSpPr>
        <p:spPr>
          <a:xfrm>
            <a:off x="0" y="1145770"/>
            <a:ext cx="576072" cy="576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8" name="Rettangolo 32">
            <a:extLst>
              <a:ext uri="{FF2B5EF4-FFF2-40B4-BE49-F238E27FC236}">
                <a16:creationId xmlns:a16="http://schemas.microsoft.com/office/drawing/2014/main" id="{45C4DD8F-9771-580F-CAD2-FC2D2228CCD8}"/>
              </a:ext>
            </a:extLst>
          </p:cNvPr>
          <p:cNvSpPr/>
          <p:nvPr/>
        </p:nvSpPr>
        <p:spPr>
          <a:xfrm>
            <a:off x="0" y="1718660"/>
            <a:ext cx="576072" cy="576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9" name="Rettangolo 34">
            <a:extLst>
              <a:ext uri="{FF2B5EF4-FFF2-40B4-BE49-F238E27FC236}">
                <a16:creationId xmlns:a16="http://schemas.microsoft.com/office/drawing/2014/main" id="{1864DFA4-7504-7727-4AD1-230EC9577F89}"/>
              </a:ext>
            </a:extLst>
          </p:cNvPr>
          <p:cNvSpPr/>
          <p:nvPr/>
        </p:nvSpPr>
        <p:spPr>
          <a:xfrm>
            <a:off x="0" y="2291541"/>
            <a:ext cx="576072" cy="576072"/>
          </a:xfrm>
          <a:prstGeom prst="rect">
            <a:avLst/>
          </a:prstGeom>
          <a:solidFill>
            <a:srgbClr val="D91D6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0" name="Rettangolo 36">
            <a:extLst>
              <a:ext uri="{FF2B5EF4-FFF2-40B4-BE49-F238E27FC236}">
                <a16:creationId xmlns:a16="http://schemas.microsoft.com/office/drawing/2014/main" id="{0A699C2F-BC22-DE3C-6326-E9B26AE61AA8}"/>
              </a:ext>
            </a:extLst>
          </p:cNvPr>
          <p:cNvSpPr/>
          <p:nvPr/>
        </p:nvSpPr>
        <p:spPr>
          <a:xfrm>
            <a:off x="0" y="2864431"/>
            <a:ext cx="576072" cy="576072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1" name="Rettangolo 38">
            <a:extLst>
              <a:ext uri="{FF2B5EF4-FFF2-40B4-BE49-F238E27FC236}">
                <a16:creationId xmlns:a16="http://schemas.microsoft.com/office/drawing/2014/main" id="{395CABDF-9178-A67A-B4C3-6772616F22B8}"/>
              </a:ext>
            </a:extLst>
          </p:cNvPr>
          <p:cNvSpPr/>
          <p:nvPr/>
        </p:nvSpPr>
        <p:spPr>
          <a:xfrm>
            <a:off x="0" y="3437311"/>
            <a:ext cx="576072" cy="576072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2" name="Rettangolo 40">
            <a:extLst>
              <a:ext uri="{FF2B5EF4-FFF2-40B4-BE49-F238E27FC236}">
                <a16:creationId xmlns:a16="http://schemas.microsoft.com/office/drawing/2014/main" id="{72F6E3FC-A78E-298D-0756-F91F46B09609}"/>
              </a:ext>
            </a:extLst>
          </p:cNvPr>
          <p:cNvSpPr/>
          <p:nvPr/>
        </p:nvSpPr>
        <p:spPr>
          <a:xfrm>
            <a:off x="0" y="4010201"/>
            <a:ext cx="576072" cy="576072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3" name="Rettangolo 42">
            <a:extLst>
              <a:ext uri="{FF2B5EF4-FFF2-40B4-BE49-F238E27FC236}">
                <a16:creationId xmlns:a16="http://schemas.microsoft.com/office/drawing/2014/main" id="{16370DB1-8031-4B30-4DCF-D144A6B5C461}"/>
              </a:ext>
            </a:extLst>
          </p:cNvPr>
          <p:cNvSpPr/>
          <p:nvPr/>
        </p:nvSpPr>
        <p:spPr>
          <a:xfrm>
            <a:off x="0" y="4583091"/>
            <a:ext cx="576072" cy="576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4" name="Rettangolo 44">
            <a:extLst>
              <a:ext uri="{FF2B5EF4-FFF2-40B4-BE49-F238E27FC236}">
                <a16:creationId xmlns:a16="http://schemas.microsoft.com/office/drawing/2014/main" id="{A52D2CEE-69C9-D56C-7DAD-5E25AE11A1FC}"/>
              </a:ext>
            </a:extLst>
          </p:cNvPr>
          <p:cNvSpPr/>
          <p:nvPr/>
        </p:nvSpPr>
        <p:spPr>
          <a:xfrm>
            <a:off x="0" y="5155972"/>
            <a:ext cx="576072" cy="576072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5" name="Rettangolo 46">
            <a:extLst>
              <a:ext uri="{FF2B5EF4-FFF2-40B4-BE49-F238E27FC236}">
                <a16:creationId xmlns:a16="http://schemas.microsoft.com/office/drawing/2014/main" id="{6FC2930A-2DE0-35BF-92B3-3C9E6643BD8C}"/>
              </a:ext>
            </a:extLst>
          </p:cNvPr>
          <p:cNvSpPr/>
          <p:nvPr/>
        </p:nvSpPr>
        <p:spPr>
          <a:xfrm>
            <a:off x="0" y="5728862"/>
            <a:ext cx="576072" cy="576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6" name="Rettangolo 48">
            <a:extLst>
              <a:ext uri="{FF2B5EF4-FFF2-40B4-BE49-F238E27FC236}">
                <a16:creationId xmlns:a16="http://schemas.microsoft.com/office/drawing/2014/main" id="{B928D59A-977D-9A40-7ED4-5A42DD0BC7F0}"/>
              </a:ext>
            </a:extLst>
          </p:cNvPr>
          <p:cNvSpPr/>
          <p:nvPr/>
        </p:nvSpPr>
        <p:spPr>
          <a:xfrm>
            <a:off x="0" y="6281928"/>
            <a:ext cx="576072" cy="576072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7" name="Rettangolo 50">
            <a:extLst>
              <a:ext uri="{FF2B5EF4-FFF2-40B4-BE49-F238E27FC236}">
                <a16:creationId xmlns:a16="http://schemas.microsoft.com/office/drawing/2014/main" id="{3F1EEF4C-7CAB-8F20-870C-B8FAEC649DD3}"/>
              </a:ext>
            </a:extLst>
          </p:cNvPr>
          <p:cNvSpPr/>
          <p:nvPr/>
        </p:nvSpPr>
        <p:spPr>
          <a:xfrm>
            <a:off x="571948" y="0"/>
            <a:ext cx="576072" cy="576072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8" name="Rettangolo 52">
            <a:extLst>
              <a:ext uri="{FF2B5EF4-FFF2-40B4-BE49-F238E27FC236}">
                <a16:creationId xmlns:a16="http://schemas.microsoft.com/office/drawing/2014/main" id="{62AD97AB-0EFD-45CB-4E7D-342DF9E33263}"/>
              </a:ext>
            </a:extLst>
          </p:cNvPr>
          <p:cNvSpPr/>
          <p:nvPr/>
        </p:nvSpPr>
        <p:spPr>
          <a:xfrm>
            <a:off x="1148020" y="0"/>
            <a:ext cx="576072" cy="576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9" name="Rettangolo 54">
            <a:extLst>
              <a:ext uri="{FF2B5EF4-FFF2-40B4-BE49-F238E27FC236}">
                <a16:creationId xmlns:a16="http://schemas.microsoft.com/office/drawing/2014/main" id="{05F5079F-0E48-88AA-A9AB-74174EFBF588}"/>
              </a:ext>
            </a:extLst>
          </p:cNvPr>
          <p:cNvSpPr/>
          <p:nvPr/>
        </p:nvSpPr>
        <p:spPr>
          <a:xfrm>
            <a:off x="1724092" y="0"/>
            <a:ext cx="576072" cy="576072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0" name="Rettangolo 56">
            <a:extLst>
              <a:ext uri="{FF2B5EF4-FFF2-40B4-BE49-F238E27FC236}">
                <a16:creationId xmlns:a16="http://schemas.microsoft.com/office/drawing/2014/main" id="{6CF62FC4-6496-8EF6-594C-22BB0321AE40}"/>
              </a:ext>
            </a:extLst>
          </p:cNvPr>
          <p:cNvSpPr/>
          <p:nvPr/>
        </p:nvSpPr>
        <p:spPr>
          <a:xfrm>
            <a:off x="2300164" y="0"/>
            <a:ext cx="576072" cy="576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1" name="Rettangolo 58">
            <a:extLst>
              <a:ext uri="{FF2B5EF4-FFF2-40B4-BE49-F238E27FC236}">
                <a16:creationId xmlns:a16="http://schemas.microsoft.com/office/drawing/2014/main" id="{55D38237-6A13-A0C7-1C70-074372DF0045}"/>
              </a:ext>
            </a:extLst>
          </p:cNvPr>
          <p:cNvSpPr/>
          <p:nvPr/>
        </p:nvSpPr>
        <p:spPr>
          <a:xfrm>
            <a:off x="2876236" y="0"/>
            <a:ext cx="576072" cy="576072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2" name="Rettangolo 60">
            <a:extLst>
              <a:ext uri="{FF2B5EF4-FFF2-40B4-BE49-F238E27FC236}">
                <a16:creationId xmlns:a16="http://schemas.microsoft.com/office/drawing/2014/main" id="{4EF1D457-F971-F358-41E7-D26311037932}"/>
              </a:ext>
            </a:extLst>
          </p:cNvPr>
          <p:cNvSpPr/>
          <p:nvPr/>
        </p:nvSpPr>
        <p:spPr>
          <a:xfrm>
            <a:off x="3452308" y="0"/>
            <a:ext cx="576072" cy="576072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3" name="Rettangolo 62">
            <a:extLst>
              <a:ext uri="{FF2B5EF4-FFF2-40B4-BE49-F238E27FC236}">
                <a16:creationId xmlns:a16="http://schemas.microsoft.com/office/drawing/2014/main" id="{176E58A8-0D6C-EA3A-4FBE-78A56FA4F1F4}"/>
              </a:ext>
            </a:extLst>
          </p:cNvPr>
          <p:cNvSpPr/>
          <p:nvPr/>
        </p:nvSpPr>
        <p:spPr>
          <a:xfrm>
            <a:off x="4028380" y="0"/>
            <a:ext cx="576072" cy="576072"/>
          </a:xfrm>
          <a:prstGeom prst="rect">
            <a:avLst/>
          </a:prstGeom>
          <a:solidFill>
            <a:srgbClr val="D91D6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4" name="Rettangolo 64">
            <a:extLst>
              <a:ext uri="{FF2B5EF4-FFF2-40B4-BE49-F238E27FC236}">
                <a16:creationId xmlns:a16="http://schemas.microsoft.com/office/drawing/2014/main" id="{A12BD1F8-0033-06F8-52E4-71EB8E0F30AB}"/>
              </a:ext>
            </a:extLst>
          </p:cNvPr>
          <p:cNvSpPr/>
          <p:nvPr/>
        </p:nvSpPr>
        <p:spPr>
          <a:xfrm>
            <a:off x="4604452" y="0"/>
            <a:ext cx="576072" cy="576072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5" name="Rettangolo 66">
            <a:extLst>
              <a:ext uri="{FF2B5EF4-FFF2-40B4-BE49-F238E27FC236}">
                <a16:creationId xmlns:a16="http://schemas.microsoft.com/office/drawing/2014/main" id="{7763623C-568C-F5F8-3C5D-987C0C87841B}"/>
              </a:ext>
            </a:extLst>
          </p:cNvPr>
          <p:cNvSpPr/>
          <p:nvPr/>
        </p:nvSpPr>
        <p:spPr>
          <a:xfrm>
            <a:off x="5180524" y="0"/>
            <a:ext cx="576072" cy="576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6" name="Rettangolo 68">
            <a:extLst>
              <a:ext uri="{FF2B5EF4-FFF2-40B4-BE49-F238E27FC236}">
                <a16:creationId xmlns:a16="http://schemas.microsoft.com/office/drawing/2014/main" id="{E537A330-17A3-0E42-D760-F80FC11798C0}"/>
              </a:ext>
            </a:extLst>
          </p:cNvPr>
          <p:cNvSpPr/>
          <p:nvPr/>
        </p:nvSpPr>
        <p:spPr>
          <a:xfrm>
            <a:off x="5180524" y="563965"/>
            <a:ext cx="576072" cy="576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7" name="Rettangolo 70">
            <a:extLst>
              <a:ext uri="{FF2B5EF4-FFF2-40B4-BE49-F238E27FC236}">
                <a16:creationId xmlns:a16="http://schemas.microsoft.com/office/drawing/2014/main" id="{D10C5254-0B1F-59D7-CF4B-62FD98B3E858}"/>
              </a:ext>
            </a:extLst>
          </p:cNvPr>
          <p:cNvSpPr/>
          <p:nvPr/>
        </p:nvSpPr>
        <p:spPr>
          <a:xfrm>
            <a:off x="5180524" y="1136855"/>
            <a:ext cx="576072" cy="576072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8" name="Rettangolo 72">
            <a:extLst>
              <a:ext uri="{FF2B5EF4-FFF2-40B4-BE49-F238E27FC236}">
                <a16:creationId xmlns:a16="http://schemas.microsoft.com/office/drawing/2014/main" id="{0A7EA66C-D375-0840-9805-06F1EDB07555}"/>
              </a:ext>
            </a:extLst>
          </p:cNvPr>
          <p:cNvSpPr/>
          <p:nvPr/>
        </p:nvSpPr>
        <p:spPr>
          <a:xfrm>
            <a:off x="5180524" y="1709735"/>
            <a:ext cx="576072" cy="576072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9" name="Rettangolo 74">
            <a:extLst>
              <a:ext uri="{FF2B5EF4-FFF2-40B4-BE49-F238E27FC236}">
                <a16:creationId xmlns:a16="http://schemas.microsoft.com/office/drawing/2014/main" id="{B4AF9F3E-276A-ED62-10F9-B7CB004EAD40}"/>
              </a:ext>
            </a:extLst>
          </p:cNvPr>
          <p:cNvSpPr/>
          <p:nvPr/>
        </p:nvSpPr>
        <p:spPr>
          <a:xfrm>
            <a:off x="5180524" y="2282625"/>
            <a:ext cx="576072" cy="576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0" name="Rettangolo 76">
            <a:extLst>
              <a:ext uri="{FF2B5EF4-FFF2-40B4-BE49-F238E27FC236}">
                <a16:creationId xmlns:a16="http://schemas.microsoft.com/office/drawing/2014/main" id="{EABE9CB9-2446-A7C3-F136-70499A4F9349}"/>
              </a:ext>
            </a:extLst>
          </p:cNvPr>
          <p:cNvSpPr/>
          <p:nvPr/>
        </p:nvSpPr>
        <p:spPr>
          <a:xfrm>
            <a:off x="5180524" y="2855506"/>
            <a:ext cx="576072" cy="576072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1" name="Rettangolo 78">
            <a:extLst>
              <a:ext uri="{FF2B5EF4-FFF2-40B4-BE49-F238E27FC236}">
                <a16:creationId xmlns:a16="http://schemas.microsoft.com/office/drawing/2014/main" id="{E6E2B36D-502C-3570-F6C6-F15C583335D5}"/>
              </a:ext>
            </a:extLst>
          </p:cNvPr>
          <p:cNvSpPr/>
          <p:nvPr/>
        </p:nvSpPr>
        <p:spPr>
          <a:xfrm>
            <a:off x="5180524" y="3428396"/>
            <a:ext cx="576072" cy="576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2" name="Rettangolo 80">
            <a:extLst>
              <a:ext uri="{FF2B5EF4-FFF2-40B4-BE49-F238E27FC236}">
                <a16:creationId xmlns:a16="http://schemas.microsoft.com/office/drawing/2014/main" id="{EB65B5B7-8D15-816E-76C6-0E53FB1D35C2}"/>
              </a:ext>
            </a:extLst>
          </p:cNvPr>
          <p:cNvSpPr/>
          <p:nvPr/>
        </p:nvSpPr>
        <p:spPr>
          <a:xfrm>
            <a:off x="5180524" y="4001286"/>
            <a:ext cx="576072" cy="576072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3" name="Rettangolo 82">
            <a:extLst>
              <a:ext uri="{FF2B5EF4-FFF2-40B4-BE49-F238E27FC236}">
                <a16:creationId xmlns:a16="http://schemas.microsoft.com/office/drawing/2014/main" id="{1E651A03-CF35-F216-2CD8-7C5230ECAC3B}"/>
              </a:ext>
            </a:extLst>
          </p:cNvPr>
          <p:cNvSpPr/>
          <p:nvPr/>
        </p:nvSpPr>
        <p:spPr>
          <a:xfrm>
            <a:off x="5180524" y="4574167"/>
            <a:ext cx="576072" cy="576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4" name="Rettangolo 84">
            <a:extLst>
              <a:ext uri="{FF2B5EF4-FFF2-40B4-BE49-F238E27FC236}">
                <a16:creationId xmlns:a16="http://schemas.microsoft.com/office/drawing/2014/main" id="{93ECDFAD-9280-3F4B-8186-217566F6B849}"/>
              </a:ext>
            </a:extLst>
          </p:cNvPr>
          <p:cNvSpPr/>
          <p:nvPr/>
        </p:nvSpPr>
        <p:spPr>
          <a:xfrm>
            <a:off x="5180524" y="5147057"/>
            <a:ext cx="576072" cy="576072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5" name="Rettangolo 86">
            <a:extLst>
              <a:ext uri="{FF2B5EF4-FFF2-40B4-BE49-F238E27FC236}">
                <a16:creationId xmlns:a16="http://schemas.microsoft.com/office/drawing/2014/main" id="{45301ED0-A8E5-B35F-0AFE-EA3ABB22CE62}"/>
              </a:ext>
            </a:extLst>
          </p:cNvPr>
          <p:cNvSpPr/>
          <p:nvPr/>
        </p:nvSpPr>
        <p:spPr>
          <a:xfrm>
            <a:off x="5180524" y="5719937"/>
            <a:ext cx="576072" cy="576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6" name="Rettangolo 88">
            <a:extLst>
              <a:ext uri="{FF2B5EF4-FFF2-40B4-BE49-F238E27FC236}">
                <a16:creationId xmlns:a16="http://schemas.microsoft.com/office/drawing/2014/main" id="{037A1CA7-DF73-EE97-54A1-6276236090B8}"/>
              </a:ext>
            </a:extLst>
          </p:cNvPr>
          <p:cNvSpPr/>
          <p:nvPr/>
        </p:nvSpPr>
        <p:spPr>
          <a:xfrm>
            <a:off x="5180524" y="6281928"/>
            <a:ext cx="576072" cy="576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7" name="Rettangolo 90">
            <a:extLst>
              <a:ext uri="{FF2B5EF4-FFF2-40B4-BE49-F238E27FC236}">
                <a16:creationId xmlns:a16="http://schemas.microsoft.com/office/drawing/2014/main" id="{44990C2B-6C22-1E45-28A6-CBBFCEE5ACAB}"/>
              </a:ext>
            </a:extLst>
          </p:cNvPr>
          <p:cNvSpPr/>
          <p:nvPr/>
        </p:nvSpPr>
        <p:spPr>
          <a:xfrm>
            <a:off x="571948" y="6281928"/>
            <a:ext cx="576072" cy="576072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8" name="Rettangolo 92">
            <a:extLst>
              <a:ext uri="{FF2B5EF4-FFF2-40B4-BE49-F238E27FC236}">
                <a16:creationId xmlns:a16="http://schemas.microsoft.com/office/drawing/2014/main" id="{5B85773D-48E1-4884-7DB1-3037FFC69DB3}"/>
              </a:ext>
            </a:extLst>
          </p:cNvPr>
          <p:cNvSpPr/>
          <p:nvPr/>
        </p:nvSpPr>
        <p:spPr>
          <a:xfrm>
            <a:off x="1148020" y="6281928"/>
            <a:ext cx="576072" cy="576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9" name="Rettangolo 94">
            <a:extLst>
              <a:ext uri="{FF2B5EF4-FFF2-40B4-BE49-F238E27FC236}">
                <a16:creationId xmlns:a16="http://schemas.microsoft.com/office/drawing/2014/main" id="{981F81CC-E8F7-F5FA-84F6-E2B5EC157950}"/>
              </a:ext>
            </a:extLst>
          </p:cNvPr>
          <p:cNvSpPr/>
          <p:nvPr/>
        </p:nvSpPr>
        <p:spPr>
          <a:xfrm>
            <a:off x="1724092" y="6281928"/>
            <a:ext cx="576072" cy="576072"/>
          </a:xfrm>
          <a:prstGeom prst="rect">
            <a:avLst/>
          </a:prstGeom>
          <a:solidFill>
            <a:srgbClr val="D91D6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40" name="Rettangolo 96">
            <a:extLst>
              <a:ext uri="{FF2B5EF4-FFF2-40B4-BE49-F238E27FC236}">
                <a16:creationId xmlns:a16="http://schemas.microsoft.com/office/drawing/2014/main" id="{EA7496DC-EDF3-FC29-C57B-CBB8B3A0B830}"/>
              </a:ext>
            </a:extLst>
          </p:cNvPr>
          <p:cNvSpPr/>
          <p:nvPr/>
        </p:nvSpPr>
        <p:spPr>
          <a:xfrm>
            <a:off x="2300164" y="6281928"/>
            <a:ext cx="576072" cy="576072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41" name="Rettangolo 98">
            <a:extLst>
              <a:ext uri="{FF2B5EF4-FFF2-40B4-BE49-F238E27FC236}">
                <a16:creationId xmlns:a16="http://schemas.microsoft.com/office/drawing/2014/main" id="{F57A0794-2DE4-7ADD-451D-555D8B32863E}"/>
              </a:ext>
            </a:extLst>
          </p:cNvPr>
          <p:cNvSpPr/>
          <p:nvPr/>
        </p:nvSpPr>
        <p:spPr>
          <a:xfrm>
            <a:off x="2876236" y="6281928"/>
            <a:ext cx="576072" cy="576072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42" name="Rettangolo 100">
            <a:extLst>
              <a:ext uri="{FF2B5EF4-FFF2-40B4-BE49-F238E27FC236}">
                <a16:creationId xmlns:a16="http://schemas.microsoft.com/office/drawing/2014/main" id="{2E60A49F-C5A5-4B24-0E9B-A304ECC03F09}"/>
              </a:ext>
            </a:extLst>
          </p:cNvPr>
          <p:cNvSpPr/>
          <p:nvPr/>
        </p:nvSpPr>
        <p:spPr>
          <a:xfrm>
            <a:off x="3452308" y="6281928"/>
            <a:ext cx="576072" cy="576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43" name="Rettangolo 102">
            <a:extLst>
              <a:ext uri="{FF2B5EF4-FFF2-40B4-BE49-F238E27FC236}">
                <a16:creationId xmlns:a16="http://schemas.microsoft.com/office/drawing/2014/main" id="{9D588B4D-80FD-E324-CC26-86B7424F3A69}"/>
              </a:ext>
            </a:extLst>
          </p:cNvPr>
          <p:cNvSpPr/>
          <p:nvPr/>
        </p:nvSpPr>
        <p:spPr>
          <a:xfrm>
            <a:off x="4028380" y="6281928"/>
            <a:ext cx="576072" cy="576072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44" name="Rettangolo 104">
            <a:extLst>
              <a:ext uri="{FF2B5EF4-FFF2-40B4-BE49-F238E27FC236}">
                <a16:creationId xmlns:a16="http://schemas.microsoft.com/office/drawing/2014/main" id="{2B7C2653-4AF8-E344-B634-B5FC588B5757}"/>
              </a:ext>
            </a:extLst>
          </p:cNvPr>
          <p:cNvSpPr/>
          <p:nvPr/>
        </p:nvSpPr>
        <p:spPr>
          <a:xfrm>
            <a:off x="4604452" y="6281928"/>
            <a:ext cx="576072" cy="576072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45" name="Rettangolo 108">
            <a:extLst>
              <a:ext uri="{FF2B5EF4-FFF2-40B4-BE49-F238E27FC236}">
                <a16:creationId xmlns:a16="http://schemas.microsoft.com/office/drawing/2014/main" id="{C76470F0-F7B3-3FE4-EC47-CDDE0E8549AC}"/>
              </a:ext>
            </a:extLst>
          </p:cNvPr>
          <p:cNvSpPr/>
          <p:nvPr/>
        </p:nvSpPr>
        <p:spPr>
          <a:xfrm>
            <a:off x="6743700" y="2837547"/>
            <a:ext cx="628650" cy="182258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46" name="Segnaposto data 3">
            <a:extLst>
              <a:ext uri="{FF2B5EF4-FFF2-40B4-BE49-F238E27FC236}">
                <a16:creationId xmlns:a16="http://schemas.microsoft.com/office/drawing/2014/main" id="{0A5F1E0A-3A29-0A15-37C7-066ACAC49C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743700" y="6356351"/>
            <a:ext cx="1005117" cy="365129"/>
          </a:xfrm>
        </p:spPr>
        <p:txBody>
          <a:bodyPr lIns="0"/>
          <a:lstStyle>
            <a:lvl1pPr>
              <a:defRPr>
                <a:solidFill>
                  <a:srgbClr val="F9D0DF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47" name="Segnaposto piè di pagina 4">
            <a:extLst>
              <a:ext uri="{FF2B5EF4-FFF2-40B4-BE49-F238E27FC236}">
                <a16:creationId xmlns:a16="http://schemas.microsoft.com/office/drawing/2014/main" id="{925726D2-E521-A574-0B68-4EEF712026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7903031" y="6356351"/>
            <a:ext cx="2667003" cy="365129"/>
          </a:xfrm>
        </p:spPr>
        <p:txBody>
          <a:bodyPr/>
          <a:lstStyle>
            <a:lvl1pPr>
              <a:defRPr>
                <a:solidFill>
                  <a:srgbClr val="F9D0DF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48" name="Segnaposto numero diapositiva 5">
            <a:extLst>
              <a:ext uri="{FF2B5EF4-FFF2-40B4-BE49-F238E27FC236}">
                <a16:creationId xmlns:a16="http://schemas.microsoft.com/office/drawing/2014/main" id="{D880133F-5304-A812-1D1E-50068D37F9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711537" y="6356351"/>
            <a:ext cx="642256" cy="365129"/>
          </a:xfrm>
        </p:spPr>
        <p:txBody>
          <a:bodyPr/>
          <a:lstStyle>
            <a:lvl1pPr>
              <a:defRPr>
                <a:solidFill>
                  <a:srgbClr val="F9D0DF"/>
                </a:solidFill>
              </a:defRPr>
            </a:lvl1pPr>
          </a:lstStyle>
          <a:p>
            <a:pPr lvl="0"/>
            <a:fld id="{7EE5031A-F969-4FDC-B595-BF79C8CB69B6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10791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bg>
      <p:bgPr>
        <a:solidFill>
          <a:srgbClr val="425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6">
            <a:extLst>
              <a:ext uri="{FF2B5EF4-FFF2-40B4-BE49-F238E27FC236}">
                <a16:creationId xmlns:a16="http://schemas.microsoft.com/office/drawing/2014/main" id="{4F8879DF-9EA6-084D-3CD6-A455C3FA4E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749140" y="6356351"/>
            <a:ext cx="783777" cy="365129"/>
          </a:xfrm>
        </p:spPr>
        <p:txBody>
          <a:bodyPr lIns="0"/>
          <a:lstStyle>
            <a:lvl1pPr>
              <a:defRPr>
                <a:solidFill>
                  <a:srgbClr val="D6DBEE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3" name="Segnaposto immagine 28">
            <a:extLst>
              <a:ext uri="{FF2B5EF4-FFF2-40B4-BE49-F238E27FC236}">
                <a16:creationId xmlns:a16="http://schemas.microsoft.com/office/drawing/2014/main" id="{AC35A0A2-A358-BC4B-BF97-4301210FFE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-3172" y="607061"/>
            <a:ext cx="6082552" cy="62547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5DFA9184-1211-48C9-86AF-D7AD5839A69D}"/>
              </a:ext>
            </a:extLst>
          </p:cNvPr>
          <p:cNvSpPr/>
          <p:nvPr/>
        </p:nvSpPr>
        <p:spPr>
          <a:xfrm>
            <a:off x="0" y="0"/>
            <a:ext cx="607061" cy="607061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11">
            <a:extLst>
              <a:ext uri="{FF2B5EF4-FFF2-40B4-BE49-F238E27FC236}">
                <a16:creationId xmlns:a16="http://schemas.microsoft.com/office/drawing/2014/main" id="{1188B1D9-8ED2-09EF-3D45-B2DD0BA364AA}"/>
              </a:ext>
            </a:extLst>
          </p:cNvPr>
          <p:cNvSpPr/>
          <p:nvPr/>
        </p:nvSpPr>
        <p:spPr>
          <a:xfrm>
            <a:off x="1213390" y="0"/>
            <a:ext cx="607061" cy="607061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6" name="Rettangolo 12">
            <a:extLst>
              <a:ext uri="{FF2B5EF4-FFF2-40B4-BE49-F238E27FC236}">
                <a16:creationId xmlns:a16="http://schemas.microsoft.com/office/drawing/2014/main" id="{97F9276A-71B8-C8F5-FD07-74C0CFFD05FF}"/>
              </a:ext>
            </a:extLst>
          </p:cNvPr>
          <p:cNvSpPr/>
          <p:nvPr/>
        </p:nvSpPr>
        <p:spPr>
          <a:xfrm>
            <a:off x="1820085" y="0"/>
            <a:ext cx="607061" cy="607061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7" name="Rettangolo 13">
            <a:extLst>
              <a:ext uri="{FF2B5EF4-FFF2-40B4-BE49-F238E27FC236}">
                <a16:creationId xmlns:a16="http://schemas.microsoft.com/office/drawing/2014/main" id="{5329AD97-2DF4-B7F1-02D6-8785AB53B06A}"/>
              </a:ext>
            </a:extLst>
          </p:cNvPr>
          <p:cNvSpPr/>
          <p:nvPr/>
        </p:nvSpPr>
        <p:spPr>
          <a:xfrm>
            <a:off x="2426781" y="0"/>
            <a:ext cx="607061" cy="607061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8" name="Rettangolo 14">
            <a:extLst>
              <a:ext uri="{FF2B5EF4-FFF2-40B4-BE49-F238E27FC236}">
                <a16:creationId xmlns:a16="http://schemas.microsoft.com/office/drawing/2014/main" id="{FAAE73D4-D72B-9E6B-12B1-FBE9AAEB08FE}"/>
              </a:ext>
            </a:extLst>
          </p:cNvPr>
          <p:cNvSpPr/>
          <p:nvPr/>
        </p:nvSpPr>
        <p:spPr>
          <a:xfrm>
            <a:off x="3033476" y="0"/>
            <a:ext cx="607061" cy="607061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9" name="Rettangolo 15">
            <a:extLst>
              <a:ext uri="{FF2B5EF4-FFF2-40B4-BE49-F238E27FC236}">
                <a16:creationId xmlns:a16="http://schemas.microsoft.com/office/drawing/2014/main" id="{11DF58D8-4ACF-BB59-518C-F5112561CE9F}"/>
              </a:ext>
            </a:extLst>
          </p:cNvPr>
          <p:cNvSpPr/>
          <p:nvPr/>
        </p:nvSpPr>
        <p:spPr>
          <a:xfrm>
            <a:off x="3640171" y="0"/>
            <a:ext cx="607061" cy="607061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0" name="Rettangolo 16">
            <a:extLst>
              <a:ext uri="{FF2B5EF4-FFF2-40B4-BE49-F238E27FC236}">
                <a16:creationId xmlns:a16="http://schemas.microsoft.com/office/drawing/2014/main" id="{BAEF1662-414A-14DF-BCD0-5A28E97C66C7}"/>
              </a:ext>
            </a:extLst>
          </p:cNvPr>
          <p:cNvSpPr/>
          <p:nvPr/>
        </p:nvSpPr>
        <p:spPr>
          <a:xfrm>
            <a:off x="4246866" y="0"/>
            <a:ext cx="607061" cy="607061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1" name="Rettangolo 17">
            <a:extLst>
              <a:ext uri="{FF2B5EF4-FFF2-40B4-BE49-F238E27FC236}">
                <a16:creationId xmlns:a16="http://schemas.microsoft.com/office/drawing/2014/main" id="{D7C78CFE-F7DE-BFA2-9491-FB8891E4D077}"/>
              </a:ext>
            </a:extLst>
          </p:cNvPr>
          <p:cNvSpPr/>
          <p:nvPr/>
        </p:nvSpPr>
        <p:spPr>
          <a:xfrm>
            <a:off x="4853562" y="0"/>
            <a:ext cx="607061" cy="607061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2" name="Rettangolo 18">
            <a:extLst>
              <a:ext uri="{FF2B5EF4-FFF2-40B4-BE49-F238E27FC236}">
                <a16:creationId xmlns:a16="http://schemas.microsoft.com/office/drawing/2014/main" id="{F845779A-3124-5E4A-FEAE-42C5A48EE822}"/>
              </a:ext>
            </a:extLst>
          </p:cNvPr>
          <p:cNvSpPr/>
          <p:nvPr/>
        </p:nvSpPr>
        <p:spPr>
          <a:xfrm>
            <a:off x="5460257" y="0"/>
            <a:ext cx="607061" cy="607061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3" name="Rettangolo 19">
            <a:extLst>
              <a:ext uri="{FF2B5EF4-FFF2-40B4-BE49-F238E27FC236}">
                <a16:creationId xmlns:a16="http://schemas.microsoft.com/office/drawing/2014/main" id="{9FC20D51-2593-0282-A092-2E0F043D695A}"/>
              </a:ext>
            </a:extLst>
          </p:cNvPr>
          <p:cNvSpPr/>
          <p:nvPr/>
        </p:nvSpPr>
        <p:spPr>
          <a:xfrm>
            <a:off x="606695" y="0"/>
            <a:ext cx="607061" cy="607061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3ADB7DC5-04F6-850B-D172-7D6A3C3E4F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3700" y="3219446"/>
            <a:ext cx="4603747" cy="1343025"/>
          </a:xfrm>
        </p:spPr>
        <p:txBody>
          <a:bodyPr lIns="0" anchor="t"/>
          <a:lstStyle>
            <a:lvl1pPr>
              <a:defRPr sz="3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1486AFD4-C222-CCF1-0444-6E0FD982D0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43700" y="4589465"/>
            <a:ext cx="4603747" cy="1500182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16" name="Rettangolo 22">
            <a:extLst>
              <a:ext uri="{FF2B5EF4-FFF2-40B4-BE49-F238E27FC236}">
                <a16:creationId xmlns:a16="http://schemas.microsoft.com/office/drawing/2014/main" id="{435226EC-1F76-FD5A-5222-2638A0397215}"/>
              </a:ext>
            </a:extLst>
          </p:cNvPr>
          <p:cNvSpPr/>
          <p:nvPr/>
        </p:nvSpPr>
        <p:spPr>
          <a:xfrm>
            <a:off x="6743700" y="2850248"/>
            <a:ext cx="628650" cy="182258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17" name="Segnaposto piè di pagina 4">
            <a:extLst>
              <a:ext uri="{FF2B5EF4-FFF2-40B4-BE49-F238E27FC236}">
                <a16:creationId xmlns:a16="http://schemas.microsoft.com/office/drawing/2014/main" id="{327F1A90-657E-272A-08CF-3E0F7CDF62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7647209" y="6356351"/>
            <a:ext cx="2808515" cy="365129"/>
          </a:xfrm>
        </p:spPr>
        <p:txBody>
          <a:bodyPr/>
          <a:lstStyle>
            <a:lvl1pPr>
              <a:defRPr>
                <a:solidFill>
                  <a:srgbClr val="D6DBEE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18" name="Segnaposto numero diapositiva 5">
            <a:extLst>
              <a:ext uri="{FF2B5EF4-FFF2-40B4-BE49-F238E27FC236}">
                <a16:creationId xmlns:a16="http://schemas.microsoft.com/office/drawing/2014/main" id="{33404C06-3E62-D1A7-6AA6-91842A59C58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70034" y="6356351"/>
            <a:ext cx="783768" cy="365129"/>
          </a:xfrm>
        </p:spPr>
        <p:txBody>
          <a:bodyPr/>
          <a:lstStyle>
            <a:lvl1pPr>
              <a:defRPr>
                <a:solidFill>
                  <a:srgbClr val="D6DBEE"/>
                </a:solidFill>
              </a:defRPr>
            </a:lvl1pPr>
          </a:lstStyle>
          <a:p>
            <a:pPr lvl="0"/>
            <a:fld id="{6B6BEEE0-0B19-40E6-8AB3-56B155566B92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2636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bg>
      <p:bgPr>
        <a:solidFill>
          <a:srgbClr val="D91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46">
            <a:extLst>
              <a:ext uri="{FF2B5EF4-FFF2-40B4-BE49-F238E27FC236}">
                <a16:creationId xmlns:a16="http://schemas.microsoft.com/office/drawing/2014/main" id="{D6FB9EE9-704D-F063-DD14-B45983320612}"/>
              </a:ext>
            </a:extLst>
          </p:cNvPr>
          <p:cNvSpPr/>
          <p:nvPr/>
        </p:nvSpPr>
        <p:spPr>
          <a:xfrm>
            <a:off x="0" y="0"/>
            <a:ext cx="2133596" cy="6858000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1014AE-36B4-F187-8C0C-9516F728EDE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98335" y="1870706"/>
            <a:ext cx="5664195" cy="674370"/>
          </a:xfrm>
        </p:spPr>
        <p:txBody>
          <a:bodyPr anchorCtr="1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4" name="Rettangolo 7">
            <a:extLst>
              <a:ext uri="{FF2B5EF4-FFF2-40B4-BE49-F238E27FC236}">
                <a16:creationId xmlns:a16="http://schemas.microsoft.com/office/drawing/2014/main" id="{A612C571-1347-BD0F-AEE4-098306DAF940}"/>
              </a:ext>
            </a:extLst>
          </p:cNvPr>
          <p:cNvSpPr/>
          <p:nvPr/>
        </p:nvSpPr>
        <p:spPr>
          <a:xfrm>
            <a:off x="2118363" y="1371600"/>
            <a:ext cx="342900" cy="34290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9">
            <a:extLst>
              <a:ext uri="{FF2B5EF4-FFF2-40B4-BE49-F238E27FC236}">
                <a16:creationId xmlns:a16="http://schemas.microsoft.com/office/drawing/2014/main" id="{B262AA82-EEAC-C308-D055-8DAB790306D8}"/>
              </a:ext>
            </a:extLst>
          </p:cNvPr>
          <p:cNvSpPr/>
          <p:nvPr/>
        </p:nvSpPr>
        <p:spPr>
          <a:xfrm>
            <a:off x="2118363" y="2400300"/>
            <a:ext cx="342900" cy="34290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6" name="Rettangolo 11">
            <a:extLst>
              <a:ext uri="{FF2B5EF4-FFF2-40B4-BE49-F238E27FC236}">
                <a16:creationId xmlns:a16="http://schemas.microsoft.com/office/drawing/2014/main" id="{9FAAC188-DDCD-563F-4681-86AF07202506}"/>
              </a:ext>
            </a:extLst>
          </p:cNvPr>
          <p:cNvSpPr/>
          <p:nvPr/>
        </p:nvSpPr>
        <p:spPr>
          <a:xfrm>
            <a:off x="2118363" y="2743200"/>
            <a:ext cx="342900" cy="34290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7" name="Rettangolo 13">
            <a:extLst>
              <a:ext uri="{FF2B5EF4-FFF2-40B4-BE49-F238E27FC236}">
                <a16:creationId xmlns:a16="http://schemas.microsoft.com/office/drawing/2014/main" id="{1DEE061F-60C7-C568-FC3E-65D035257229}"/>
              </a:ext>
            </a:extLst>
          </p:cNvPr>
          <p:cNvSpPr/>
          <p:nvPr/>
        </p:nvSpPr>
        <p:spPr>
          <a:xfrm>
            <a:off x="2118363" y="3086099"/>
            <a:ext cx="342900" cy="34290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8" name="Rettangolo 15">
            <a:extLst>
              <a:ext uri="{FF2B5EF4-FFF2-40B4-BE49-F238E27FC236}">
                <a16:creationId xmlns:a16="http://schemas.microsoft.com/office/drawing/2014/main" id="{25A334F3-41C7-F481-EDDB-2989E89A7C2B}"/>
              </a:ext>
            </a:extLst>
          </p:cNvPr>
          <p:cNvSpPr/>
          <p:nvPr/>
        </p:nvSpPr>
        <p:spPr>
          <a:xfrm>
            <a:off x="2118363" y="3429000"/>
            <a:ext cx="342900" cy="34290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9" name="Rettangolo 17">
            <a:extLst>
              <a:ext uri="{FF2B5EF4-FFF2-40B4-BE49-F238E27FC236}">
                <a16:creationId xmlns:a16="http://schemas.microsoft.com/office/drawing/2014/main" id="{43CF4369-73C4-BD9B-BA34-870114857BD3}"/>
              </a:ext>
            </a:extLst>
          </p:cNvPr>
          <p:cNvSpPr/>
          <p:nvPr/>
        </p:nvSpPr>
        <p:spPr>
          <a:xfrm>
            <a:off x="2118363" y="3771899"/>
            <a:ext cx="342900" cy="34290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0" name="Rettangolo 19">
            <a:extLst>
              <a:ext uri="{FF2B5EF4-FFF2-40B4-BE49-F238E27FC236}">
                <a16:creationId xmlns:a16="http://schemas.microsoft.com/office/drawing/2014/main" id="{C224DA8E-253F-BBB2-1CB4-C7120EA96245}"/>
              </a:ext>
            </a:extLst>
          </p:cNvPr>
          <p:cNvSpPr/>
          <p:nvPr/>
        </p:nvSpPr>
        <p:spPr>
          <a:xfrm>
            <a:off x="2118363" y="4114800"/>
            <a:ext cx="342900" cy="34290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1" name="Rettangolo 21">
            <a:extLst>
              <a:ext uri="{FF2B5EF4-FFF2-40B4-BE49-F238E27FC236}">
                <a16:creationId xmlns:a16="http://schemas.microsoft.com/office/drawing/2014/main" id="{1F010E3B-6A31-6688-CF2D-1C9FFEF7A403}"/>
              </a:ext>
            </a:extLst>
          </p:cNvPr>
          <p:cNvSpPr/>
          <p:nvPr/>
        </p:nvSpPr>
        <p:spPr>
          <a:xfrm>
            <a:off x="2118363" y="4457700"/>
            <a:ext cx="342900" cy="34290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2" name="Rettangolo 23">
            <a:extLst>
              <a:ext uri="{FF2B5EF4-FFF2-40B4-BE49-F238E27FC236}">
                <a16:creationId xmlns:a16="http://schemas.microsoft.com/office/drawing/2014/main" id="{E4AD4C64-F612-64C0-14DC-0D26BCAFCFD7}"/>
              </a:ext>
            </a:extLst>
          </p:cNvPr>
          <p:cNvSpPr/>
          <p:nvPr/>
        </p:nvSpPr>
        <p:spPr>
          <a:xfrm>
            <a:off x="2118363" y="4800600"/>
            <a:ext cx="342900" cy="34290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3" name="Rettangolo 25">
            <a:extLst>
              <a:ext uri="{FF2B5EF4-FFF2-40B4-BE49-F238E27FC236}">
                <a16:creationId xmlns:a16="http://schemas.microsoft.com/office/drawing/2014/main" id="{7D2DE8AA-E106-EA83-578C-57843C0F7CA2}"/>
              </a:ext>
            </a:extLst>
          </p:cNvPr>
          <p:cNvSpPr/>
          <p:nvPr/>
        </p:nvSpPr>
        <p:spPr>
          <a:xfrm>
            <a:off x="2118363" y="0"/>
            <a:ext cx="342900" cy="34290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4" name="Rettangolo 27">
            <a:extLst>
              <a:ext uri="{FF2B5EF4-FFF2-40B4-BE49-F238E27FC236}">
                <a16:creationId xmlns:a16="http://schemas.microsoft.com/office/drawing/2014/main" id="{70650D86-A74B-3FF9-00DB-A299B2EB2F1F}"/>
              </a:ext>
            </a:extLst>
          </p:cNvPr>
          <p:cNvSpPr/>
          <p:nvPr/>
        </p:nvSpPr>
        <p:spPr>
          <a:xfrm>
            <a:off x="2118363" y="6515099"/>
            <a:ext cx="342900" cy="34290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5" name="Rettangolo 29">
            <a:extLst>
              <a:ext uri="{FF2B5EF4-FFF2-40B4-BE49-F238E27FC236}">
                <a16:creationId xmlns:a16="http://schemas.microsoft.com/office/drawing/2014/main" id="{AF1AEB25-8B9F-1699-E216-A40A460498DE}"/>
              </a:ext>
            </a:extLst>
          </p:cNvPr>
          <p:cNvSpPr/>
          <p:nvPr/>
        </p:nvSpPr>
        <p:spPr>
          <a:xfrm>
            <a:off x="2118363" y="342900"/>
            <a:ext cx="342900" cy="34290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6" name="Rettangolo 31">
            <a:extLst>
              <a:ext uri="{FF2B5EF4-FFF2-40B4-BE49-F238E27FC236}">
                <a16:creationId xmlns:a16="http://schemas.microsoft.com/office/drawing/2014/main" id="{6A0F0EB7-16D7-E378-A141-F760AECB6662}"/>
              </a:ext>
            </a:extLst>
          </p:cNvPr>
          <p:cNvSpPr/>
          <p:nvPr/>
        </p:nvSpPr>
        <p:spPr>
          <a:xfrm>
            <a:off x="2118363" y="5143499"/>
            <a:ext cx="342900" cy="34290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7" name="Rettangolo 33">
            <a:extLst>
              <a:ext uri="{FF2B5EF4-FFF2-40B4-BE49-F238E27FC236}">
                <a16:creationId xmlns:a16="http://schemas.microsoft.com/office/drawing/2014/main" id="{6B1A9ED8-132B-5B90-3861-878A2154E5FE}"/>
              </a:ext>
            </a:extLst>
          </p:cNvPr>
          <p:cNvSpPr/>
          <p:nvPr/>
        </p:nvSpPr>
        <p:spPr>
          <a:xfrm>
            <a:off x="2118363" y="5486400"/>
            <a:ext cx="342900" cy="34290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8" name="Rettangolo 35">
            <a:extLst>
              <a:ext uri="{FF2B5EF4-FFF2-40B4-BE49-F238E27FC236}">
                <a16:creationId xmlns:a16="http://schemas.microsoft.com/office/drawing/2014/main" id="{C62D99C3-F99D-3118-9CDA-AED8E7CA4130}"/>
              </a:ext>
            </a:extLst>
          </p:cNvPr>
          <p:cNvSpPr/>
          <p:nvPr/>
        </p:nvSpPr>
        <p:spPr>
          <a:xfrm>
            <a:off x="2118363" y="5829300"/>
            <a:ext cx="342900" cy="34290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9" name="Rettangolo 37">
            <a:extLst>
              <a:ext uri="{FF2B5EF4-FFF2-40B4-BE49-F238E27FC236}">
                <a16:creationId xmlns:a16="http://schemas.microsoft.com/office/drawing/2014/main" id="{5C6DFD23-78B9-A0AF-18F6-C742173A923A}"/>
              </a:ext>
            </a:extLst>
          </p:cNvPr>
          <p:cNvSpPr/>
          <p:nvPr/>
        </p:nvSpPr>
        <p:spPr>
          <a:xfrm>
            <a:off x="2118363" y="6172200"/>
            <a:ext cx="342900" cy="34290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0" name="Rettangolo 39">
            <a:extLst>
              <a:ext uri="{FF2B5EF4-FFF2-40B4-BE49-F238E27FC236}">
                <a16:creationId xmlns:a16="http://schemas.microsoft.com/office/drawing/2014/main" id="{8B0840D7-F256-D76C-155B-76F004D4568F}"/>
              </a:ext>
            </a:extLst>
          </p:cNvPr>
          <p:cNvSpPr/>
          <p:nvPr/>
        </p:nvSpPr>
        <p:spPr>
          <a:xfrm>
            <a:off x="2118363" y="685800"/>
            <a:ext cx="342900" cy="34290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1" name="Rettangolo 41">
            <a:extLst>
              <a:ext uri="{FF2B5EF4-FFF2-40B4-BE49-F238E27FC236}">
                <a16:creationId xmlns:a16="http://schemas.microsoft.com/office/drawing/2014/main" id="{E449BE87-CD3E-F813-FED5-C8B226C9C48F}"/>
              </a:ext>
            </a:extLst>
          </p:cNvPr>
          <p:cNvSpPr/>
          <p:nvPr/>
        </p:nvSpPr>
        <p:spPr>
          <a:xfrm>
            <a:off x="2118363" y="1028700"/>
            <a:ext cx="342900" cy="34290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2" name="Rettangolo 43">
            <a:extLst>
              <a:ext uri="{FF2B5EF4-FFF2-40B4-BE49-F238E27FC236}">
                <a16:creationId xmlns:a16="http://schemas.microsoft.com/office/drawing/2014/main" id="{D556295B-4E76-5925-04FB-CFD68FA937C2}"/>
              </a:ext>
            </a:extLst>
          </p:cNvPr>
          <p:cNvSpPr/>
          <p:nvPr/>
        </p:nvSpPr>
        <p:spPr>
          <a:xfrm>
            <a:off x="2118363" y="1714500"/>
            <a:ext cx="342900" cy="34290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3" name="Rettangolo 45">
            <a:extLst>
              <a:ext uri="{FF2B5EF4-FFF2-40B4-BE49-F238E27FC236}">
                <a16:creationId xmlns:a16="http://schemas.microsoft.com/office/drawing/2014/main" id="{E26841FE-38CE-BEF7-9493-DB11AFEAD220}"/>
              </a:ext>
            </a:extLst>
          </p:cNvPr>
          <p:cNvSpPr/>
          <p:nvPr/>
        </p:nvSpPr>
        <p:spPr>
          <a:xfrm>
            <a:off x="2118363" y="2057400"/>
            <a:ext cx="342900" cy="34290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829EB281-5E12-9248-81CC-460A838CFB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4">
            <a:off x="-2374593" y="2766220"/>
            <a:ext cx="6858000" cy="1325559"/>
          </a:xfrm>
        </p:spPr>
        <p:txBody>
          <a:bodyPr anchorCtr="1"/>
          <a:lstStyle>
            <a:lvl1pPr algn="ctr">
              <a:defRPr sz="3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Fai clic per modificare il titolo master</a:t>
            </a:r>
          </a:p>
        </p:txBody>
      </p:sp>
      <p:sp>
        <p:nvSpPr>
          <p:cNvPr id="25" name="Segnaposto testo 48">
            <a:extLst>
              <a:ext uri="{FF2B5EF4-FFF2-40B4-BE49-F238E27FC236}">
                <a16:creationId xmlns:a16="http://schemas.microsoft.com/office/drawing/2014/main" id="{DA8618E2-D253-6E23-5CFB-14DA14C24D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58943" y="1178561"/>
            <a:ext cx="1143000" cy="674370"/>
          </a:xfrm>
        </p:spPr>
        <p:txBody>
          <a:bodyPr anchor="ctr" anchorCtr="1"/>
          <a:lstStyle>
            <a:lvl1pPr marL="0" indent="0" algn="ctr">
              <a:buNone/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#</a:t>
            </a:r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EC9C937D-F026-802F-9CC6-B4E9839471C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98335" y="3506467"/>
            <a:ext cx="5664195" cy="674370"/>
          </a:xfrm>
        </p:spPr>
        <p:txBody>
          <a:bodyPr anchorCtr="1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27" name="Segnaposto testo 48">
            <a:extLst>
              <a:ext uri="{FF2B5EF4-FFF2-40B4-BE49-F238E27FC236}">
                <a16:creationId xmlns:a16="http://schemas.microsoft.com/office/drawing/2014/main" id="{69ADACD6-4895-897A-53F4-6A99FF7633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58943" y="2816864"/>
            <a:ext cx="1143000" cy="674370"/>
          </a:xfrm>
        </p:spPr>
        <p:txBody>
          <a:bodyPr anchor="ctr" anchorCtr="1"/>
          <a:lstStyle>
            <a:lvl1pPr marL="0" indent="0" algn="ctr">
              <a:buNone/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#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77939A77-D2C5-4647-5B7E-E116CCE2296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98335" y="5157472"/>
            <a:ext cx="5664195" cy="674370"/>
          </a:xfrm>
        </p:spPr>
        <p:txBody>
          <a:bodyPr anchorCtr="1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29" name="Segnaposto testo 48">
            <a:extLst>
              <a:ext uri="{FF2B5EF4-FFF2-40B4-BE49-F238E27FC236}">
                <a16:creationId xmlns:a16="http://schemas.microsoft.com/office/drawing/2014/main" id="{09C4709E-30A7-50A3-1A5E-5E5D5ACE57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58943" y="4467858"/>
            <a:ext cx="1143000" cy="674370"/>
          </a:xfrm>
        </p:spPr>
        <p:txBody>
          <a:bodyPr anchor="ctr" anchorCtr="1"/>
          <a:lstStyle>
            <a:lvl1pPr marL="0" indent="0" algn="ctr">
              <a:buNone/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#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0673564D-50AA-A463-FE5D-DF2627165B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3299456" y="6356351"/>
            <a:ext cx="2709449" cy="365129"/>
          </a:xfrm>
        </p:spPr>
        <p:txBody>
          <a:bodyPr/>
          <a:lstStyle>
            <a:lvl1pPr>
              <a:defRPr>
                <a:solidFill>
                  <a:srgbClr val="F9D0DF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17D2D1CA-AC5C-A86A-F2F8-25B394FF3B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183090" y="6356351"/>
            <a:ext cx="2253337" cy="365129"/>
          </a:xfrm>
        </p:spPr>
        <p:txBody>
          <a:bodyPr/>
          <a:lstStyle>
            <a:lvl1pPr>
              <a:defRPr>
                <a:solidFill>
                  <a:srgbClr val="F9D0DF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556FDFD1-0EB2-10F7-E196-6F80D92FA3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9D0DF"/>
                </a:solidFill>
              </a:defRPr>
            </a:lvl1pPr>
          </a:lstStyle>
          <a:p>
            <a:pPr lvl="0"/>
            <a:fld id="{2BB76B1E-8BEF-4FB2-A8A0-26856E151B70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4587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vario">
    <p:bg>
      <p:bgPr>
        <a:solidFill>
          <a:srgbClr val="425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8">
            <a:extLst>
              <a:ext uri="{FF2B5EF4-FFF2-40B4-BE49-F238E27FC236}">
                <a16:creationId xmlns:a16="http://schemas.microsoft.com/office/drawing/2014/main" id="{C2D5CACB-449D-F9BB-65E4-48185EC49447}"/>
              </a:ext>
            </a:extLst>
          </p:cNvPr>
          <p:cNvSpPr/>
          <p:nvPr/>
        </p:nvSpPr>
        <p:spPr>
          <a:xfrm>
            <a:off x="5017193" y="0"/>
            <a:ext cx="365760" cy="36576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Rettangolo 10">
            <a:extLst>
              <a:ext uri="{FF2B5EF4-FFF2-40B4-BE49-F238E27FC236}">
                <a16:creationId xmlns:a16="http://schemas.microsoft.com/office/drawing/2014/main" id="{C5E7CBE6-1B9C-BF5D-93A3-9B5DF78A29C5}"/>
              </a:ext>
            </a:extLst>
          </p:cNvPr>
          <p:cNvSpPr/>
          <p:nvPr/>
        </p:nvSpPr>
        <p:spPr>
          <a:xfrm>
            <a:off x="4300450" y="0"/>
            <a:ext cx="365760" cy="36576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4" name="Rettangolo 12">
            <a:extLst>
              <a:ext uri="{FF2B5EF4-FFF2-40B4-BE49-F238E27FC236}">
                <a16:creationId xmlns:a16="http://schemas.microsoft.com/office/drawing/2014/main" id="{08E6D680-DC31-A92A-D35F-9121C7FB50E9}"/>
              </a:ext>
            </a:extLst>
          </p:cNvPr>
          <p:cNvSpPr/>
          <p:nvPr/>
        </p:nvSpPr>
        <p:spPr>
          <a:xfrm>
            <a:off x="5375565" y="0"/>
            <a:ext cx="365760" cy="36576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14">
            <a:extLst>
              <a:ext uri="{FF2B5EF4-FFF2-40B4-BE49-F238E27FC236}">
                <a16:creationId xmlns:a16="http://schemas.microsoft.com/office/drawing/2014/main" id="{48B7A6FB-ED56-F2C5-7C69-0E30913F05F6}"/>
              </a:ext>
            </a:extLst>
          </p:cNvPr>
          <p:cNvSpPr/>
          <p:nvPr/>
        </p:nvSpPr>
        <p:spPr>
          <a:xfrm>
            <a:off x="3583707" y="0"/>
            <a:ext cx="365760" cy="36576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6" name="Rettangolo 16">
            <a:extLst>
              <a:ext uri="{FF2B5EF4-FFF2-40B4-BE49-F238E27FC236}">
                <a16:creationId xmlns:a16="http://schemas.microsoft.com/office/drawing/2014/main" id="{0D75DAE6-EADD-EC3A-FD9C-BD5E188E142E}"/>
              </a:ext>
            </a:extLst>
          </p:cNvPr>
          <p:cNvSpPr/>
          <p:nvPr/>
        </p:nvSpPr>
        <p:spPr>
          <a:xfrm>
            <a:off x="2866964" y="0"/>
            <a:ext cx="365760" cy="36576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7" name="Rettangolo 18">
            <a:extLst>
              <a:ext uri="{FF2B5EF4-FFF2-40B4-BE49-F238E27FC236}">
                <a16:creationId xmlns:a16="http://schemas.microsoft.com/office/drawing/2014/main" id="{27C602E9-5CEF-3F52-78A4-9ED4629360DF}"/>
              </a:ext>
            </a:extLst>
          </p:cNvPr>
          <p:cNvSpPr/>
          <p:nvPr/>
        </p:nvSpPr>
        <p:spPr>
          <a:xfrm>
            <a:off x="2150229" y="0"/>
            <a:ext cx="365760" cy="36576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8" name="Rettangolo 20">
            <a:extLst>
              <a:ext uri="{FF2B5EF4-FFF2-40B4-BE49-F238E27FC236}">
                <a16:creationId xmlns:a16="http://schemas.microsoft.com/office/drawing/2014/main" id="{F655B626-0A7C-BB55-C281-AD2E02B8B5CD}"/>
              </a:ext>
            </a:extLst>
          </p:cNvPr>
          <p:cNvSpPr/>
          <p:nvPr/>
        </p:nvSpPr>
        <p:spPr>
          <a:xfrm>
            <a:off x="3225335" y="0"/>
            <a:ext cx="365760" cy="36576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9" name="Rettangolo 22">
            <a:extLst>
              <a:ext uri="{FF2B5EF4-FFF2-40B4-BE49-F238E27FC236}">
                <a16:creationId xmlns:a16="http://schemas.microsoft.com/office/drawing/2014/main" id="{99A6AD13-9F07-A604-EC22-CF352223DE38}"/>
              </a:ext>
            </a:extLst>
          </p:cNvPr>
          <p:cNvSpPr/>
          <p:nvPr/>
        </p:nvSpPr>
        <p:spPr>
          <a:xfrm>
            <a:off x="1791858" y="0"/>
            <a:ext cx="365760" cy="36576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0" name="Rettangolo 24">
            <a:extLst>
              <a:ext uri="{FF2B5EF4-FFF2-40B4-BE49-F238E27FC236}">
                <a16:creationId xmlns:a16="http://schemas.microsoft.com/office/drawing/2014/main" id="{61399DA3-60B0-992C-F2EF-956F98D5CDDA}"/>
              </a:ext>
            </a:extLst>
          </p:cNvPr>
          <p:cNvSpPr/>
          <p:nvPr/>
        </p:nvSpPr>
        <p:spPr>
          <a:xfrm>
            <a:off x="1433486" y="0"/>
            <a:ext cx="365760" cy="36576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1" name="Rettangolo 26">
            <a:extLst>
              <a:ext uri="{FF2B5EF4-FFF2-40B4-BE49-F238E27FC236}">
                <a16:creationId xmlns:a16="http://schemas.microsoft.com/office/drawing/2014/main" id="{4181E070-E99D-EA36-6527-C0DE5C7058C3}"/>
              </a:ext>
            </a:extLst>
          </p:cNvPr>
          <p:cNvSpPr/>
          <p:nvPr/>
        </p:nvSpPr>
        <p:spPr>
          <a:xfrm>
            <a:off x="6092308" y="0"/>
            <a:ext cx="365760" cy="36576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2" name="Rettangolo 28">
            <a:extLst>
              <a:ext uri="{FF2B5EF4-FFF2-40B4-BE49-F238E27FC236}">
                <a16:creationId xmlns:a16="http://schemas.microsoft.com/office/drawing/2014/main" id="{10912183-335D-F456-F633-531085AA2838}"/>
              </a:ext>
            </a:extLst>
          </p:cNvPr>
          <p:cNvSpPr/>
          <p:nvPr/>
        </p:nvSpPr>
        <p:spPr>
          <a:xfrm>
            <a:off x="358371" y="0"/>
            <a:ext cx="365760" cy="36576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3" name="Rettangolo 30">
            <a:extLst>
              <a:ext uri="{FF2B5EF4-FFF2-40B4-BE49-F238E27FC236}">
                <a16:creationId xmlns:a16="http://schemas.microsoft.com/office/drawing/2014/main" id="{0ACBCE74-94FC-51CD-DA04-351DFAA17F92}"/>
              </a:ext>
            </a:extLst>
          </p:cNvPr>
          <p:cNvSpPr/>
          <p:nvPr/>
        </p:nvSpPr>
        <p:spPr>
          <a:xfrm>
            <a:off x="4658822" y="0"/>
            <a:ext cx="365760" cy="36576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4" name="Rettangolo 32">
            <a:extLst>
              <a:ext uri="{FF2B5EF4-FFF2-40B4-BE49-F238E27FC236}">
                <a16:creationId xmlns:a16="http://schemas.microsoft.com/office/drawing/2014/main" id="{9909EB9F-99C4-31EA-C2E9-E2A047197B88}"/>
              </a:ext>
            </a:extLst>
          </p:cNvPr>
          <p:cNvSpPr/>
          <p:nvPr/>
        </p:nvSpPr>
        <p:spPr>
          <a:xfrm>
            <a:off x="1075114" y="0"/>
            <a:ext cx="365760" cy="36576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5" name="Rettangolo 34">
            <a:extLst>
              <a:ext uri="{FF2B5EF4-FFF2-40B4-BE49-F238E27FC236}">
                <a16:creationId xmlns:a16="http://schemas.microsoft.com/office/drawing/2014/main" id="{15494A4E-1BBD-40B2-1089-8E11AB7E2F0E}"/>
              </a:ext>
            </a:extLst>
          </p:cNvPr>
          <p:cNvSpPr/>
          <p:nvPr/>
        </p:nvSpPr>
        <p:spPr>
          <a:xfrm>
            <a:off x="2508601" y="0"/>
            <a:ext cx="365760" cy="36576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6" name="Rettangolo 36">
            <a:extLst>
              <a:ext uri="{FF2B5EF4-FFF2-40B4-BE49-F238E27FC236}">
                <a16:creationId xmlns:a16="http://schemas.microsoft.com/office/drawing/2014/main" id="{1459CC65-8D0F-AE6B-4D21-F3D85AC13E62}"/>
              </a:ext>
            </a:extLst>
          </p:cNvPr>
          <p:cNvSpPr/>
          <p:nvPr/>
        </p:nvSpPr>
        <p:spPr>
          <a:xfrm>
            <a:off x="716743" y="0"/>
            <a:ext cx="365760" cy="365760"/>
          </a:xfrm>
          <a:prstGeom prst="rect">
            <a:avLst/>
          </a:prstGeom>
          <a:solidFill>
            <a:srgbClr val="D91D6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7" name="Rettangolo 38">
            <a:extLst>
              <a:ext uri="{FF2B5EF4-FFF2-40B4-BE49-F238E27FC236}">
                <a16:creationId xmlns:a16="http://schemas.microsoft.com/office/drawing/2014/main" id="{5C29EE85-A416-4EE2-397B-55E7C9F5FC8A}"/>
              </a:ext>
            </a:extLst>
          </p:cNvPr>
          <p:cNvSpPr/>
          <p:nvPr/>
        </p:nvSpPr>
        <p:spPr>
          <a:xfrm>
            <a:off x="0" y="0"/>
            <a:ext cx="365760" cy="36576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8" name="Rettangolo 40">
            <a:extLst>
              <a:ext uri="{FF2B5EF4-FFF2-40B4-BE49-F238E27FC236}">
                <a16:creationId xmlns:a16="http://schemas.microsoft.com/office/drawing/2014/main" id="{7611B909-0A4F-4C18-706C-3086C57A6681}"/>
              </a:ext>
            </a:extLst>
          </p:cNvPr>
          <p:cNvSpPr/>
          <p:nvPr/>
        </p:nvSpPr>
        <p:spPr>
          <a:xfrm>
            <a:off x="5733937" y="0"/>
            <a:ext cx="365760" cy="36576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9" name="Rettangolo 42">
            <a:extLst>
              <a:ext uri="{FF2B5EF4-FFF2-40B4-BE49-F238E27FC236}">
                <a16:creationId xmlns:a16="http://schemas.microsoft.com/office/drawing/2014/main" id="{3A45BC3F-0DC1-8EC0-C365-8D9209A5B6BF}"/>
              </a:ext>
            </a:extLst>
          </p:cNvPr>
          <p:cNvSpPr/>
          <p:nvPr/>
        </p:nvSpPr>
        <p:spPr>
          <a:xfrm>
            <a:off x="3942078" y="0"/>
            <a:ext cx="365760" cy="365760"/>
          </a:xfrm>
          <a:prstGeom prst="rect">
            <a:avLst/>
          </a:prstGeom>
          <a:solidFill>
            <a:srgbClr val="D91D6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0" name="Rettangolo 44">
            <a:extLst>
              <a:ext uri="{FF2B5EF4-FFF2-40B4-BE49-F238E27FC236}">
                <a16:creationId xmlns:a16="http://schemas.microsoft.com/office/drawing/2014/main" id="{D882185A-6F14-0BF4-DDA4-A3F18C54E23A}"/>
              </a:ext>
            </a:extLst>
          </p:cNvPr>
          <p:cNvSpPr/>
          <p:nvPr/>
        </p:nvSpPr>
        <p:spPr>
          <a:xfrm>
            <a:off x="11467874" y="0"/>
            <a:ext cx="365760" cy="36576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1" name="Rettangolo 46">
            <a:extLst>
              <a:ext uri="{FF2B5EF4-FFF2-40B4-BE49-F238E27FC236}">
                <a16:creationId xmlns:a16="http://schemas.microsoft.com/office/drawing/2014/main" id="{7FB8F9B0-06B3-6F1E-0612-65F1A52A6E17}"/>
              </a:ext>
            </a:extLst>
          </p:cNvPr>
          <p:cNvSpPr/>
          <p:nvPr/>
        </p:nvSpPr>
        <p:spPr>
          <a:xfrm>
            <a:off x="10751131" y="0"/>
            <a:ext cx="365760" cy="36576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2" name="Rettangolo 48">
            <a:extLst>
              <a:ext uri="{FF2B5EF4-FFF2-40B4-BE49-F238E27FC236}">
                <a16:creationId xmlns:a16="http://schemas.microsoft.com/office/drawing/2014/main" id="{11EE2D96-73C2-3DC8-3FBC-17465E635B9D}"/>
              </a:ext>
            </a:extLst>
          </p:cNvPr>
          <p:cNvSpPr/>
          <p:nvPr/>
        </p:nvSpPr>
        <p:spPr>
          <a:xfrm>
            <a:off x="11826236" y="0"/>
            <a:ext cx="365760" cy="36576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3" name="Rettangolo 50">
            <a:extLst>
              <a:ext uri="{FF2B5EF4-FFF2-40B4-BE49-F238E27FC236}">
                <a16:creationId xmlns:a16="http://schemas.microsoft.com/office/drawing/2014/main" id="{4AE69578-B0D6-3A2A-5A86-47F9A637E431}"/>
              </a:ext>
            </a:extLst>
          </p:cNvPr>
          <p:cNvSpPr/>
          <p:nvPr/>
        </p:nvSpPr>
        <p:spPr>
          <a:xfrm>
            <a:off x="10034387" y="0"/>
            <a:ext cx="365760" cy="36576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4" name="Rettangolo 52">
            <a:extLst>
              <a:ext uri="{FF2B5EF4-FFF2-40B4-BE49-F238E27FC236}">
                <a16:creationId xmlns:a16="http://schemas.microsoft.com/office/drawing/2014/main" id="{9303CEF7-8530-DB9F-3EEB-7A464E679CDA}"/>
              </a:ext>
            </a:extLst>
          </p:cNvPr>
          <p:cNvSpPr/>
          <p:nvPr/>
        </p:nvSpPr>
        <p:spPr>
          <a:xfrm>
            <a:off x="9317644" y="0"/>
            <a:ext cx="365760" cy="36576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5" name="Rettangolo 54">
            <a:extLst>
              <a:ext uri="{FF2B5EF4-FFF2-40B4-BE49-F238E27FC236}">
                <a16:creationId xmlns:a16="http://schemas.microsoft.com/office/drawing/2014/main" id="{276DF27F-29E9-F6BF-5900-51BB93244FBC}"/>
              </a:ext>
            </a:extLst>
          </p:cNvPr>
          <p:cNvSpPr/>
          <p:nvPr/>
        </p:nvSpPr>
        <p:spPr>
          <a:xfrm>
            <a:off x="8600901" y="0"/>
            <a:ext cx="365760" cy="36576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6" name="Rettangolo 56">
            <a:extLst>
              <a:ext uri="{FF2B5EF4-FFF2-40B4-BE49-F238E27FC236}">
                <a16:creationId xmlns:a16="http://schemas.microsoft.com/office/drawing/2014/main" id="{6F0A36E3-48AB-35B6-77C6-CCC1F53E845A}"/>
              </a:ext>
            </a:extLst>
          </p:cNvPr>
          <p:cNvSpPr/>
          <p:nvPr/>
        </p:nvSpPr>
        <p:spPr>
          <a:xfrm>
            <a:off x="9676016" y="0"/>
            <a:ext cx="365760" cy="36576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7" name="Rettangolo 58">
            <a:extLst>
              <a:ext uri="{FF2B5EF4-FFF2-40B4-BE49-F238E27FC236}">
                <a16:creationId xmlns:a16="http://schemas.microsoft.com/office/drawing/2014/main" id="{510114CB-0C37-E53C-1535-7E6834BBB3F1}"/>
              </a:ext>
            </a:extLst>
          </p:cNvPr>
          <p:cNvSpPr/>
          <p:nvPr/>
        </p:nvSpPr>
        <p:spPr>
          <a:xfrm>
            <a:off x="8242529" y="0"/>
            <a:ext cx="365760" cy="36576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8" name="Rettangolo 60">
            <a:extLst>
              <a:ext uri="{FF2B5EF4-FFF2-40B4-BE49-F238E27FC236}">
                <a16:creationId xmlns:a16="http://schemas.microsoft.com/office/drawing/2014/main" id="{6CFBCF0C-E586-C510-F498-C9DCC727CF1E}"/>
              </a:ext>
            </a:extLst>
          </p:cNvPr>
          <p:cNvSpPr/>
          <p:nvPr/>
        </p:nvSpPr>
        <p:spPr>
          <a:xfrm>
            <a:off x="7884157" y="0"/>
            <a:ext cx="365760" cy="36576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29" name="Rettangolo 62">
            <a:extLst>
              <a:ext uri="{FF2B5EF4-FFF2-40B4-BE49-F238E27FC236}">
                <a16:creationId xmlns:a16="http://schemas.microsoft.com/office/drawing/2014/main" id="{E1D4E8E6-09F2-8244-75B2-84D4A3AFD305}"/>
              </a:ext>
            </a:extLst>
          </p:cNvPr>
          <p:cNvSpPr/>
          <p:nvPr/>
        </p:nvSpPr>
        <p:spPr>
          <a:xfrm>
            <a:off x="6809052" y="0"/>
            <a:ext cx="365760" cy="36576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0" name="Rettangolo 64">
            <a:extLst>
              <a:ext uri="{FF2B5EF4-FFF2-40B4-BE49-F238E27FC236}">
                <a16:creationId xmlns:a16="http://schemas.microsoft.com/office/drawing/2014/main" id="{D8E0096D-89F6-F0F9-D429-4C8415F18D7C}"/>
              </a:ext>
            </a:extLst>
          </p:cNvPr>
          <p:cNvSpPr/>
          <p:nvPr/>
        </p:nvSpPr>
        <p:spPr>
          <a:xfrm>
            <a:off x="11109502" y="0"/>
            <a:ext cx="365760" cy="365760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1" name="Rettangolo 66">
            <a:extLst>
              <a:ext uri="{FF2B5EF4-FFF2-40B4-BE49-F238E27FC236}">
                <a16:creationId xmlns:a16="http://schemas.microsoft.com/office/drawing/2014/main" id="{B154CE14-F326-F028-32B0-367E7F4E4C35}"/>
              </a:ext>
            </a:extLst>
          </p:cNvPr>
          <p:cNvSpPr/>
          <p:nvPr/>
        </p:nvSpPr>
        <p:spPr>
          <a:xfrm>
            <a:off x="7525795" y="0"/>
            <a:ext cx="365760" cy="36576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2" name="Rettangolo 68">
            <a:extLst>
              <a:ext uri="{FF2B5EF4-FFF2-40B4-BE49-F238E27FC236}">
                <a16:creationId xmlns:a16="http://schemas.microsoft.com/office/drawing/2014/main" id="{A6F037FF-5F0B-0294-37F7-89003B02215E}"/>
              </a:ext>
            </a:extLst>
          </p:cNvPr>
          <p:cNvSpPr/>
          <p:nvPr/>
        </p:nvSpPr>
        <p:spPr>
          <a:xfrm>
            <a:off x="8959272" y="0"/>
            <a:ext cx="365760" cy="36576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3" name="Rettangolo 70">
            <a:extLst>
              <a:ext uri="{FF2B5EF4-FFF2-40B4-BE49-F238E27FC236}">
                <a16:creationId xmlns:a16="http://schemas.microsoft.com/office/drawing/2014/main" id="{92E8F9D3-8BBF-0CE5-AE84-CBE109612039}"/>
              </a:ext>
            </a:extLst>
          </p:cNvPr>
          <p:cNvSpPr/>
          <p:nvPr/>
        </p:nvSpPr>
        <p:spPr>
          <a:xfrm>
            <a:off x="7167423" y="0"/>
            <a:ext cx="365760" cy="365760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4" name="Rettangolo 72">
            <a:extLst>
              <a:ext uri="{FF2B5EF4-FFF2-40B4-BE49-F238E27FC236}">
                <a16:creationId xmlns:a16="http://schemas.microsoft.com/office/drawing/2014/main" id="{CB9B5B27-4F70-C0BB-E2AF-C48AC26A0EE7}"/>
              </a:ext>
            </a:extLst>
          </p:cNvPr>
          <p:cNvSpPr/>
          <p:nvPr/>
        </p:nvSpPr>
        <p:spPr>
          <a:xfrm>
            <a:off x="6450680" y="0"/>
            <a:ext cx="365760" cy="365760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5" name="Rettangolo 74">
            <a:extLst>
              <a:ext uri="{FF2B5EF4-FFF2-40B4-BE49-F238E27FC236}">
                <a16:creationId xmlns:a16="http://schemas.microsoft.com/office/drawing/2014/main" id="{55F8CED7-E499-8F5C-6178-90C72363F508}"/>
              </a:ext>
            </a:extLst>
          </p:cNvPr>
          <p:cNvSpPr/>
          <p:nvPr/>
        </p:nvSpPr>
        <p:spPr>
          <a:xfrm>
            <a:off x="10392759" y="0"/>
            <a:ext cx="365760" cy="365760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6" name="Segnaposto testo 2">
            <a:extLst>
              <a:ext uri="{FF2B5EF4-FFF2-40B4-BE49-F238E27FC236}">
                <a16:creationId xmlns:a16="http://schemas.microsoft.com/office/drawing/2014/main" id="{1A1BB524-7DE1-1E37-D90F-E7BA8AFE2F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4398410"/>
            <a:ext cx="2330723" cy="804854"/>
          </a:xfrm>
        </p:spPr>
        <p:txBody>
          <a:bodyPr lIns="0" rIns="0"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#</a:t>
            </a:r>
          </a:p>
        </p:txBody>
      </p:sp>
      <p:sp>
        <p:nvSpPr>
          <p:cNvPr id="37" name="Segnaposto testo 4">
            <a:extLst>
              <a:ext uri="{FF2B5EF4-FFF2-40B4-BE49-F238E27FC236}">
                <a16:creationId xmlns:a16="http://schemas.microsoft.com/office/drawing/2014/main" id="{3814EACF-8CA0-E24C-3F2B-DFFDA2EBD7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62666" y="4398410"/>
            <a:ext cx="2342208" cy="804854"/>
          </a:xfrm>
        </p:spPr>
        <p:txBody>
          <a:bodyPr lIns="0" rIns="0"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#</a:t>
            </a:r>
          </a:p>
        </p:txBody>
      </p:sp>
      <p:sp>
        <p:nvSpPr>
          <p:cNvPr id="38" name="Segnaposto testo 2">
            <a:extLst>
              <a:ext uri="{FF2B5EF4-FFF2-40B4-BE49-F238E27FC236}">
                <a16:creationId xmlns:a16="http://schemas.microsoft.com/office/drawing/2014/main" id="{C83DAA7A-8FF6-87B4-54E4-DC38D4F6E1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8606" y="4398410"/>
            <a:ext cx="2330723" cy="804854"/>
          </a:xfrm>
        </p:spPr>
        <p:txBody>
          <a:bodyPr lIns="0" rIns="0"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#</a:t>
            </a:r>
          </a:p>
        </p:txBody>
      </p:sp>
      <p:sp>
        <p:nvSpPr>
          <p:cNvPr id="39" name="Segnaposto testo 2">
            <a:extLst>
              <a:ext uri="{FF2B5EF4-FFF2-40B4-BE49-F238E27FC236}">
                <a16:creationId xmlns:a16="http://schemas.microsoft.com/office/drawing/2014/main" id="{B102BF9D-586B-8846-00C2-01F94DDCDF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23070" y="4398053"/>
            <a:ext cx="2330723" cy="804854"/>
          </a:xfrm>
        </p:spPr>
        <p:txBody>
          <a:bodyPr lIns="0" rIns="0"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#</a:t>
            </a:r>
          </a:p>
        </p:txBody>
      </p:sp>
      <p:sp>
        <p:nvSpPr>
          <p:cNvPr id="40" name="Segnaposto testo 2">
            <a:extLst>
              <a:ext uri="{FF2B5EF4-FFF2-40B4-BE49-F238E27FC236}">
                <a16:creationId xmlns:a16="http://schemas.microsoft.com/office/drawing/2014/main" id="{0162DBC8-2575-9CFC-C97A-DCB66DBA95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3" y="5226810"/>
            <a:ext cx="2330723" cy="438500"/>
          </a:xfrm>
        </p:spPr>
        <p:txBody>
          <a:bodyPr lIns="0" rIns="0"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1" name="Segnaposto testo 2">
            <a:extLst>
              <a:ext uri="{FF2B5EF4-FFF2-40B4-BE49-F238E27FC236}">
                <a16:creationId xmlns:a16="http://schemas.microsoft.com/office/drawing/2014/main" id="{4ACAB5AD-4930-EB0A-FFF9-B9259D0B2D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8606" y="5226810"/>
            <a:ext cx="2330723" cy="438500"/>
          </a:xfrm>
        </p:spPr>
        <p:txBody>
          <a:bodyPr lIns="0" rIns="0"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2" name="Segnaposto testo 2">
            <a:extLst>
              <a:ext uri="{FF2B5EF4-FFF2-40B4-BE49-F238E27FC236}">
                <a16:creationId xmlns:a16="http://schemas.microsoft.com/office/drawing/2014/main" id="{74F02AD1-B1C4-D61B-91D7-A5C1E5F916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23070" y="5226454"/>
            <a:ext cx="2330723" cy="438500"/>
          </a:xfrm>
        </p:spPr>
        <p:txBody>
          <a:bodyPr lIns="0" rIns="0"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3" name="Segnaposto testo 2">
            <a:extLst>
              <a:ext uri="{FF2B5EF4-FFF2-40B4-BE49-F238E27FC236}">
                <a16:creationId xmlns:a16="http://schemas.microsoft.com/office/drawing/2014/main" id="{FAF14775-D415-9B36-78A9-34D19FA117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62666" y="5226454"/>
            <a:ext cx="2330723" cy="438500"/>
          </a:xfrm>
        </p:spPr>
        <p:txBody>
          <a:bodyPr lIns="0" rIns="0"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4" name="Titolo 1">
            <a:extLst>
              <a:ext uri="{FF2B5EF4-FFF2-40B4-BE49-F238E27FC236}">
                <a16:creationId xmlns:a16="http://schemas.microsoft.com/office/drawing/2014/main" id="{95DB1264-4126-6FA6-8AF5-D130CAA4E5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10480" y="629619"/>
            <a:ext cx="9371045" cy="1325559"/>
          </a:xfrm>
        </p:spPr>
        <p:txBody>
          <a:bodyPr anchorCtr="1"/>
          <a:lstStyle>
            <a:lvl1pPr algn="ctr">
              <a:defRPr sz="3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il titolo </a:t>
            </a:r>
          </a:p>
        </p:txBody>
      </p:sp>
      <p:sp>
        <p:nvSpPr>
          <p:cNvPr id="45" name="Segnaposto data 3">
            <a:extLst>
              <a:ext uri="{FF2B5EF4-FFF2-40B4-BE49-F238E27FC236}">
                <a16:creationId xmlns:a16="http://schemas.microsoft.com/office/drawing/2014/main" id="{FE9513FA-D152-0292-2BEE-A329058AB30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D6DBEE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46" name="Segnaposto piè di pagina 4">
            <a:extLst>
              <a:ext uri="{FF2B5EF4-FFF2-40B4-BE49-F238E27FC236}">
                <a16:creationId xmlns:a16="http://schemas.microsoft.com/office/drawing/2014/main" id="{E79E1907-A590-6C68-3B3C-49DA37B86E4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D6DBEE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47" name="Segnaposto numero diapositiva 5">
            <a:extLst>
              <a:ext uri="{FF2B5EF4-FFF2-40B4-BE49-F238E27FC236}">
                <a16:creationId xmlns:a16="http://schemas.microsoft.com/office/drawing/2014/main" id="{3110E5FD-37CF-7FE2-3AD7-5277659A2E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D6DBEE"/>
                </a:solidFill>
              </a:defRPr>
            </a:lvl1pPr>
          </a:lstStyle>
          <a:p>
            <a:pPr lvl="0"/>
            <a:fld id="{F4CAF3AC-042C-43A2-AC0D-D7BCB1C7AE9E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4482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">
    <p:bg>
      <p:bgPr>
        <a:solidFill>
          <a:srgbClr val="D135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5">
            <a:extLst>
              <a:ext uri="{FF2B5EF4-FFF2-40B4-BE49-F238E27FC236}">
                <a16:creationId xmlns:a16="http://schemas.microsoft.com/office/drawing/2014/main" id="{F43DEE0D-4369-D3D3-730F-0830FAA112B7}"/>
              </a:ext>
            </a:extLst>
          </p:cNvPr>
          <p:cNvSpPr/>
          <p:nvPr/>
        </p:nvSpPr>
        <p:spPr>
          <a:xfrm>
            <a:off x="5222751" y="0"/>
            <a:ext cx="1746504" cy="1755648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Rettangolo 7">
            <a:extLst>
              <a:ext uri="{FF2B5EF4-FFF2-40B4-BE49-F238E27FC236}">
                <a16:creationId xmlns:a16="http://schemas.microsoft.com/office/drawing/2014/main" id="{6160E0B5-5D0D-BC52-1A10-F2DEBEA0F637}"/>
              </a:ext>
            </a:extLst>
          </p:cNvPr>
          <p:cNvSpPr/>
          <p:nvPr/>
        </p:nvSpPr>
        <p:spPr>
          <a:xfrm>
            <a:off x="1740917" y="0"/>
            <a:ext cx="1746504" cy="1755648"/>
          </a:xfrm>
          <a:prstGeom prst="rect">
            <a:avLst/>
          </a:prstGeom>
          <a:solidFill>
            <a:srgbClr val="D91D6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4" name="Rettangolo 9">
            <a:extLst>
              <a:ext uri="{FF2B5EF4-FFF2-40B4-BE49-F238E27FC236}">
                <a16:creationId xmlns:a16="http://schemas.microsoft.com/office/drawing/2014/main" id="{C2A1E35C-7FC8-65B2-84BC-A391F51AB2E9}"/>
              </a:ext>
            </a:extLst>
          </p:cNvPr>
          <p:cNvSpPr/>
          <p:nvPr/>
        </p:nvSpPr>
        <p:spPr>
          <a:xfrm>
            <a:off x="0" y="0"/>
            <a:ext cx="1746504" cy="1755648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19">
            <a:extLst>
              <a:ext uri="{FF2B5EF4-FFF2-40B4-BE49-F238E27FC236}">
                <a16:creationId xmlns:a16="http://schemas.microsoft.com/office/drawing/2014/main" id="{E2D9A8E0-F92A-8170-2847-32ECB2A9AE99}"/>
              </a:ext>
            </a:extLst>
          </p:cNvPr>
          <p:cNvSpPr/>
          <p:nvPr/>
        </p:nvSpPr>
        <p:spPr>
          <a:xfrm>
            <a:off x="10445492" y="0"/>
            <a:ext cx="1746504" cy="1755648"/>
          </a:xfrm>
          <a:prstGeom prst="rect">
            <a:avLst/>
          </a:prstGeom>
          <a:solidFill>
            <a:srgbClr val="D91D6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6" name="Rettangolo 22">
            <a:extLst>
              <a:ext uri="{FF2B5EF4-FFF2-40B4-BE49-F238E27FC236}">
                <a16:creationId xmlns:a16="http://schemas.microsoft.com/office/drawing/2014/main" id="{D8F5ADDC-820D-5293-A7A2-03CC7D057816}"/>
              </a:ext>
            </a:extLst>
          </p:cNvPr>
          <p:cNvSpPr/>
          <p:nvPr/>
        </p:nvSpPr>
        <p:spPr>
          <a:xfrm>
            <a:off x="1740917" y="1733044"/>
            <a:ext cx="1746504" cy="1755648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7" name="Rettangolo 23">
            <a:extLst>
              <a:ext uri="{FF2B5EF4-FFF2-40B4-BE49-F238E27FC236}">
                <a16:creationId xmlns:a16="http://schemas.microsoft.com/office/drawing/2014/main" id="{CE580448-11B5-4987-0D29-7BD84A195A63}"/>
              </a:ext>
            </a:extLst>
          </p:cNvPr>
          <p:cNvSpPr/>
          <p:nvPr/>
        </p:nvSpPr>
        <p:spPr>
          <a:xfrm>
            <a:off x="0" y="1733044"/>
            <a:ext cx="1746504" cy="1755648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8" name="Rettangolo 25">
            <a:extLst>
              <a:ext uri="{FF2B5EF4-FFF2-40B4-BE49-F238E27FC236}">
                <a16:creationId xmlns:a16="http://schemas.microsoft.com/office/drawing/2014/main" id="{FD3D3B63-5CA3-F7BE-18BD-FD98EF7A1DE8}"/>
              </a:ext>
            </a:extLst>
          </p:cNvPr>
          <p:cNvSpPr/>
          <p:nvPr/>
        </p:nvSpPr>
        <p:spPr>
          <a:xfrm>
            <a:off x="8704575" y="1733044"/>
            <a:ext cx="1746504" cy="1755648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9" name="Rettangolo 26">
            <a:extLst>
              <a:ext uri="{FF2B5EF4-FFF2-40B4-BE49-F238E27FC236}">
                <a16:creationId xmlns:a16="http://schemas.microsoft.com/office/drawing/2014/main" id="{EF18D7EC-766A-B3FC-9A75-A97B0F96E6B2}"/>
              </a:ext>
            </a:extLst>
          </p:cNvPr>
          <p:cNvSpPr/>
          <p:nvPr/>
        </p:nvSpPr>
        <p:spPr>
          <a:xfrm>
            <a:off x="5222751" y="1733044"/>
            <a:ext cx="1746504" cy="1755648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0" name="Rettangolo 28">
            <a:extLst>
              <a:ext uri="{FF2B5EF4-FFF2-40B4-BE49-F238E27FC236}">
                <a16:creationId xmlns:a16="http://schemas.microsoft.com/office/drawing/2014/main" id="{E917E1D0-2865-5DCC-0E12-5A859CFA5A94}"/>
              </a:ext>
            </a:extLst>
          </p:cNvPr>
          <p:cNvSpPr/>
          <p:nvPr/>
        </p:nvSpPr>
        <p:spPr>
          <a:xfrm>
            <a:off x="10451079" y="1733044"/>
            <a:ext cx="1740917" cy="1755648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1" name="Rettangolo 30">
            <a:extLst>
              <a:ext uri="{FF2B5EF4-FFF2-40B4-BE49-F238E27FC236}">
                <a16:creationId xmlns:a16="http://schemas.microsoft.com/office/drawing/2014/main" id="{00ACB0BF-A85E-BDE9-2D8A-93033ECA8DE7}"/>
              </a:ext>
            </a:extLst>
          </p:cNvPr>
          <p:cNvSpPr/>
          <p:nvPr/>
        </p:nvSpPr>
        <p:spPr>
          <a:xfrm>
            <a:off x="3481834" y="1733044"/>
            <a:ext cx="1746504" cy="1755648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4D01B926-A49B-B899-7ACF-10AC3A9A0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9723" y="3870956"/>
            <a:ext cx="9052560" cy="1363663"/>
          </a:xfrm>
        </p:spPr>
        <p:txBody>
          <a:bodyPr anchor="b" anchorCtr="1"/>
          <a:lstStyle>
            <a:lvl1pPr algn="ctr">
              <a:lnSpc>
                <a:spcPct val="100000"/>
              </a:lnSpc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0167A864-BAC5-4D33-4929-6244450A8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69723" y="5405759"/>
            <a:ext cx="9052560" cy="476887"/>
          </a:xfrm>
        </p:spPr>
        <p:txBody>
          <a:bodyPr anchorCtr="1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BDB7A7A5-3470-FF57-E4B8-A9600019C9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6D7D8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222ED905-960F-5919-41CF-FAF3061A695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6D7D8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82D24051-D9C6-0633-DB0C-477F40C0B6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6D7D8"/>
                </a:solidFill>
              </a:defRPr>
            </a:lvl1pPr>
          </a:lstStyle>
          <a:p>
            <a:pPr lvl="0"/>
            <a:fld id="{31E60801-D46E-435D-8789-DBB6C5C2908F}" type="slidenum">
              <a:t>‹N›</a:t>
            </a:fld>
            <a:endParaRPr lang="it-IT"/>
          </a:p>
        </p:txBody>
      </p:sp>
      <p:sp>
        <p:nvSpPr>
          <p:cNvPr id="17" name="Segnaposto immagine 52">
            <a:extLst>
              <a:ext uri="{FF2B5EF4-FFF2-40B4-BE49-F238E27FC236}">
                <a16:creationId xmlns:a16="http://schemas.microsoft.com/office/drawing/2014/main" id="{D3B67862-0FCD-1843-3545-7050B003F99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481834" y="0"/>
            <a:ext cx="1740917" cy="173304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8" name="Segnaposto immagine 52">
            <a:extLst>
              <a:ext uri="{FF2B5EF4-FFF2-40B4-BE49-F238E27FC236}">
                <a16:creationId xmlns:a16="http://schemas.microsoft.com/office/drawing/2014/main" id="{8CE78F85-A56B-E0EA-9F2F-968A6CE52AC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704575" y="0"/>
            <a:ext cx="1746504" cy="1733044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9" name="Segnaposto immagine 52">
            <a:extLst>
              <a:ext uri="{FF2B5EF4-FFF2-40B4-BE49-F238E27FC236}">
                <a16:creationId xmlns:a16="http://schemas.microsoft.com/office/drawing/2014/main" id="{5073D75C-58AB-C096-A42A-DF7C345294D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969255" y="1733044"/>
            <a:ext cx="1735330" cy="1755648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20" name="Rettangolo 13">
            <a:extLst>
              <a:ext uri="{FF2B5EF4-FFF2-40B4-BE49-F238E27FC236}">
                <a16:creationId xmlns:a16="http://schemas.microsoft.com/office/drawing/2014/main" id="{D3AFF498-B939-30CC-FD31-9CF4889C1A52}"/>
              </a:ext>
            </a:extLst>
          </p:cNvPr>
          <p:cNvSpPr/>
          <p:nvPr/>
        </p:nvSpPr>
        <p:spPr>
          <a:xfrm>
            <a:off x="6969245" y="0"/>
            <a:ext cx="1740917" cy="1733044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</p:spTree>
    <p:extLst>
      <p:ext uri="{BB962C8B-B14F-4D97-AF65-F5344CB8AC3E}">
        <p14:creationId xmlns:p14="http://schemas.microsoft.com/office/powerpoint/2010/main" val="17967135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82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iusura">
    <p:bg>
      <p:bgPr>
        <a:solidFill>
          <a:srgbClr val="D135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5">
            <a:extLst>
              <a:ext uri="{FF2B5EF4-FFF2-40B4-BE49-F238E27FC236}">
                <a16:creationId xmlns:a16="http://schemas.microsoft.com/office/drawing/2014/main" id="{2B0AD062-1D88-FA4E-AD86-C7F3819532A1}"/>
              </a:ext>
            </a:extLst>
          </p:cNvPr>
          <p:cNvSpPr/>
          <p:nvPr/>
        </p:nvSpPr>
        <p:spPr>
          <a:xfrm>
            <a:off x="10472924" y="3425049"/>
            <a:ext cx="1719072" cy="1719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Rettangolo 41">
            <a:extLst>
              <a:ext uri="{FF2B5EF4-FFF2-40B4-BE49-F238E27FC236}">
                <a16:creationId xmlns:a16="http://schemas.microsoft.com/office/drawing/2014/main" id="{927764E7-3EBD-367C-208C-A1CB0AD91C38}"/>
              </a:ext>
            </a:extLst>
          </p:cNvPr>
          <p:cNvSpPr/>
          <p:nvPr/>
        </p:nvSpPr>
        <p:spPr>
          <a:xfrm>
            <a:off x="7044537" y="0"/>
            <a:ext cx="1719072" cy="1719072"/>
          </a:xfrm>
          <a:prstGeom prst="rect">
            <a:avLst/>
          </a:prstGeom>
          <a:solidFill>
            <a:srgbClr val="CBDA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492AE19-311E-F81C-1BA5-6C2A5EF2FC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5020" y="2074087"/>
            <a:ext cx="5522747" cy="1492474"/>
          </a:xfrm>
        </p:spPr>
        <p:txBody>
          <a:bodyPr lIns="0" bIns="0" anchor="b" anchorCtr="1"/>
          <a:lstStyle>
            <a:lvl1pPr algn="ctr">
              <a:defRPr sz="3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titolo dello schema</a:t>
            </a:r>
          </a:p>
        </p:txBody>
      </p:sp>
      <p:sp>
        <p:nvSpPr>
          <p:cNvPr id="5" name="Segnaposto testo 8">
            <a:extLst>
              <a:ext uri="{FF2B5EF4-FFF2-40B4-BE49-F238E27FC236}">
                <a16:creationId xmlns:a16="http://schemas.microsoft.com/office/drawing/2014/main" id="{02B285CF-B51C-6BF7-7D88-60476B3934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5020" y="3865635"/>
            <a:ext cx="5522747" cy="1947333"/>
          </a:xfrm>
        </p:spPr>
        <p:txBody>
          <a:bodyPr lIns="0" anchorCtr="1"/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it-IT"/>
              <a:t>Fare clic per modificare lo stile del sottotitolo dello schema</a:t>
            </a:r>
          </a:p>
        </p:txBody>
      </p:sp>
      <p:sp>
        <p:nvSpPr>
          <p:cNvPr id="6" name="Rettangolo 19">
            <a:extLst>
              <a:ext uri="{FF2B5EF4-FFF2-40B4-BE49-F238E27FC236}">
                <a16:creationId xmlns:a16="http://schemas.microsoft.com/office/drawing/2014/main" id="{F32788A7-D50F-F0F2-DE0E-BE2781D15E1D}"/>
              </a:ext>
            </a:extLst>
          </p:cNvPr>
          <p:cNvSpPr/>
          <p:nvPr/>
        </p:nvSpPr>
        <p:spPr>
          <a:xfrm>
            <a:off x="10472924" y="1713064"/>
            <a:ext cx="1719072" cy="1719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7" name="Rettangolo 33">
            <a:extLst>
              <a:ext uri="{FF2B5EF4-FFF2-40B4-BE49-F238E27FC236}">
                <a16:creationId xmlns:a16="http://schemas.microsoft.com/office/drawing/2014/main" id="{8524EFF4-A87A-F150-3AC3-59D849A68DDB}"/>
              </a:ext>
            </a:extLst>
          </p:cNvPr>
          <p:cNvSpPr/>
          <p:nvPr/>
        </p:nvSpPr>
        <p:spPr>
          <a:xfrm>
            <a:off x="8755910" y="0"/>
            <a:ext cx="1719072" cy="1719072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8" name="Rettangolo 35">
            <a:extLst>
              <a:ext uri="{FF2B5EF4-FFF2-40B4-BE49-F238E27FC236}">
                <a16:creationId xmlns:a16="http://schemas.microsoft.com/office/drawing/2014/main" id="{B00AF101-60B6-B8B2-F882-772EC44CFC2D}"/>
              </a:ext>
            </a:extLst>
          </p:cNvPr>
          <p:cNvSpPr/>
          <p:nvPr/>
        </p:nvSpPr>
        <p:spPr>
          <a:xfrm>
            <a:off x="8755910" y="1713064"/>
            <a:ext cx="1719072" cy="1711162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9" name="Rettangolo 37">
            <a:extLst>
              <a:ext uri="{FF2B5EF4-FFF2-40B4-BE49-F238E27FC236}">
                <a16:creationId xmlns:a16="http://schemas.microsoft.com/office/drawing/2014/main" id="{A7F28D3A-B0C8-6472-B774-D96E8338E61C}"/>
              </a:ext>
            </a:extLst>
          </p:cNvPr>
          <p:cNvSpPr/>
          <p:nvPr/>
        </p:nvSpPr>
        <p:spPr>
          <a:xfrm>
            <a:off x="8755910" y="3425049"/>
            <a:ext cx="1719072" cy="1713064"/>
          </a:xfrm>
          <a:prstGeom prst="rect">
            <a:avLst/>
          </a:prstGeom>
          <a:solidFill>
            <a:srgbClr val="DB880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0" name="Rettangolo 45">
            <a:extLst>
              <a:ext uri="{FF2B5EF4-FFF2-40B4-BE49-F238E27FC236}">
                <a16:creationId xmlns:a16="http://schemas.microsoft.com/office/drawing/2014/main" id="{24552243-D8D3-D333-247B-0C9B9C701F72}"/>
              </a:ext>
            </a:extLst>
          </p:cNvPr>
          <p:cNvSpPr/>
          <p:nvPr/>
        </p:nvSpPr>
        <p:spPr>
          <a:xfrm>
            <a:off x="7044537" y="3425049"/>
            <a:ext cx="1719072" cy="1719072"/>
          </a:xfrm>
          <a:prstGeom prst="rect">
            <a:avLst/>
          </a:prstGeom>
          <a:solidFill>
            <a:srgbClr val="D91D6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1" name="Segnaposto immagine 52">
            <a:extLst>
              <a:ext uri="{FF2B5EF4-FFF2-40B4-BE49-F238E27FC236}">
                <a16:creationId xmlns:a16="http://schemas.microsoft.com/office/drawing/2014/main" id="{739B6522-5873-58C3-D755-4D99473AE4E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472924" y="0"/>
            <a:ext cx="1719072" cy="171116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2" name="Segnaposto immagine 54">
            <a:extLst>
              <a:ext uri="{FF2B5EF4-FFF2-40B4-BE49-F238E27FC236}">
                <a16:creationId xmlns:a16="http://schemas.microsoft.com/office/drawing/2014/main" id="{4804D839-1E9B-B4E6-B38F-6FE214F4725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472924" y="5138927"/>
            <a:ext cx="1719072" cy="171907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3" name="Segnaposto immagine 53">
            <a:extLst>
              <a:ext uri="{FF2B5EF4-FFF2-40B4-BE49-F238E27FC236}">
                <a16:creationId xmlns:a16="http://schemas.microsoft.com/office/drawing/2014/main" id="{294E4E4A-7CBE-2DD1-A75A-5A86310EAA5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044537" y="1713064"/>
            <a:ext cx="1711372" cy="17119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it-IT"/>
              <a:t>Fare clic sull'icona per inserire un'immagine</a:t>
            </a:r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12F7DDE5-B750-EB61-6939-4B5E6E0F542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35020" y="6356351"/>
            <a:ext cx="806418" cy="365129"/>
          </a:xfrm>
        </p:spPr>
        <p:txBody>
          <a:bodyPr/>
          <a:lstStyle>
            <a:lvl1pPr>
              <a:defRPr>
                <a:solidFill>
                  <a:srgbClr val="F6D7D8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6A225C1F-86E3-3577-3892-30100094B4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771960" y="6356351"/>
            <a:ext cx="3660014" cy="365129"/>
          </a:xfrm>
        </p:spPr>
        <p:txBody>
          <a:bodyPr/>
          <a:lstStyle>
            <a:lvl1pPr>
              <a:defRPr>
                <a:solidFill>
                  <a:srgbClr val="F6D7D8"/>
                </a:solidFill>
              </a:defRPr>
            </a:lvl1pPr>
          </a:lstStyle>
          <a:p>
            <a:pPr lvl="0"/>
            <a:endParaRPr lang="it-IT"/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E214BD9E-1F7B-41A7-CFD1-169309062E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5548268" y="6356351"/>
            <a:ext cx="809509" cy="365129"/>
          </a:xfrm>
        </p:spPr>
        <p:txBody>
          <a:bodyPr/>
          <a:lstStyle>
            <a:lvl1pPr>
              <a:defRPr>
                <a:solidFill>
                  <a:srgbClr val="F6D7D8"/>
                </a:solidFill>
              </a:defRPr>
            </a:lvl1pPr>
          </a:lstStyle>
          <a:p>
            <a:pPr lvl="0"/>
            <a:fld id="{3223668B-F9D5-4B99-BB34-FD1B81533568}" type="slidenum">
              <a:t>‹N›</a:t>
            </a:fld>
            <a:endParaRPr lang="it-IT"/>
          </a:p>
        </p:txBody>
      </p:sp>
      <p:sp>
        <p:nvSpPr>
          <p:cNvPr id="17" name="Rettangolo 39">
            <a:extLst>
              <a:ext uri="{FF2B5EF4-FFF2-40B4-BE49-F238E27FC236}">
                <a16:creationId xmlns:a16="http://schemas.microsoft.com/office/drawing/2014/main" id="{ED6D13B0-F31C-0E48-B05C-A6C6B292519E}"/>
              </a:ext>
            </a:extLst>
          </p:cNvPr>
          <p:cNvSpPr/>
          <p:nvPr/>
        </p:nvSpPr>
        <p:spPr>
          <a:xfrm>
            <a:off x="8755910" y="5138927"/>
            <a:ext cx="1719072" cy="1719072"/>
          </a:xfrm>
          <a:prstGeom prst="rect">
            <a:avLst/>
          </a:prstGeom>
          <a:solidFill>
            <a:srgbClr val="42529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8" name="Rettangolo 47">
            <a:extLst>
              <a:ext uri="{FF2B5EF4-FFF2-40B4-BE49-F238E27FC236}">
                <a16:creationId xmlns:a16="http://schemas.microsoft.com/office/drawing/2014/main" id="{F019FE22-31ED-2F51-4D85-CF84AF98EEB2}"/>
              </a:ext>
            </a:extLst>
          </p:cNvPr>
          <p:cNvSpPr/>
          <p:nvPr/>
        </p:nvSpPr>
        <p:spPr>
          <a:xfrm>
            <a:off x="7044537" y="5138927"/>
            <a:ext cx="1719072" cy="1719072"/>
          </a:xfrm>
          <a:prstGeom prst="rect">
            <a:avLst/>
          </a:prstGeom>
          <a:solidFill>
            <a:srgbClr val="76DC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</p:spTree>
    <p:extLst>
      <p:ext uri="{BB962C8B-B14F-4D97-AF65-F5344CB8AC3E}">
        <p14:creationId xmlns:p14="http://schemas.microsoft.com/office/powerpoint/2010/main" val="385333315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2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9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4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3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8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6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3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6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microsoft.com/office/2007/relationships/hdphoto" Target="../media/hdphoto6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4.wdp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microsoft.com/office/2007/relationships/hdphoto" Target="../media/hdphoto3.wdp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microsoft.com/office/2018/10/relationships/comments" Target="../comments/modernComment_11E_0.xml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18/10/relationships/comments" Target="../comments/modernComment_102_0.xm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6">
            <a:extLst>
              <a:ext uri="{FF2B5EF4-FFF2-40B4-BE49-F238E27FC236}">
                <a16:creationId xmlns:a16="http://schemas.microsoft.com/office/drawing/2014/main" id="{5D0BFCB0-4726-CE5A-272C-FD6FBFC5DAD3}"/>
              </a:ext>
            </a:extLst>
          </p:cNvPr>
          <p:cNvSpPr/>
          <p:nvPr/>
        </p:nvSpPr>
        <p:spPr>
          <a:xfrm>
            <a:off x="5141332" y="1892"/>
            <a:ext cx="7057357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3CC508EA-54B7-EBC8-C0FB-41CC33334B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30205" y="1895478"/>
            <a:ext cx="5679621" cy="2413961"/>
          </a:xfrm>
        </p:spPr>
        <p:txBody>
          <a:bodyPr anchorCtr="1"/>
          <a:lstStyle/>
          <a:p>
            <a:pPr lvl="0" algn="ctr"/>
            <a:r>
              <a:rPr lang="it-IT" sz="5400" dirty="0"/>
              <a:t>Laboratorio con le imprese:</a:t>
            </a:r>
            <a:br>
              <a:rPr lang="it-IT" sz="5400" dirty="0"/>
            </a:br>
            <a:r>
              <a:rPr lang="it-IT" sz="5400" dirty="0"/>
              <a:t>CDS Hotels</a:t>
            </a:r>
          </a:p>
        </p:txBody>
      </p:sp>
      <p:pic>
        <p:nvPicPr>
          <p:cNvPr id="3" name="Segnaposto immagine 12" descr="persona dai capelli rossi davanti a uno sfondo rosa">
            <a:extLst>
              <a:ext uri="{FF2B5EF4-FFF2-40B4-BE49-F238E27FC236}">
                <a16:creationId xmlns:a16="http://schemas.microsoft.com/office/drawing/2014/main" id="{91F65B3E-4DB0-F62B-86DD-0D1D38F55F9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46" r="46"/>
          <a:stretch/>
        </p:blipFill>
        <p:spPr>
          <a:xfrm>
            <a:off x="3416300" y="1588"/>
            <a:ext cx="1717675" cy="1719262"/>
          </a:xfrm>
        </p:spPr>
      </p:pic>
      <p:pic>
        <p:nvPicPr>
          <p:cNvPr id="4" name="Segnaposto immagine 17" descr="persona dai capelli rossi con occhiali rotondi, sciarpa azzurra, su sfondo arancione">
            <a:extLst>
              <a:ext uri="{FF2B5EF4-FFF2-40B4-BE49-F238E27FC236}">
                <a16:creationId xmlns:a16="http://schemas.microsoft.com/office/drawing/2014/main" id="{8B46BB8C-5EDF-10CF-5471-DCF2EE2DF78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/>
          <a:stretch/>
        </p:blipFill>
        <p:spPr>
          <a:xfrm>
            <a:off x="-12700" y="1712913"/>
            <a:ext cx="1719263" cy="1719262"/>
          </a:xfrm>
        </p:spPr>
      </p:pic>
      <p:pic>
        <p:nvPicPr>
          <p:cNvPr id="6" name="Segnaposto immagine 14" descr="persona con felpa gialla e cappello nero su sfondo azzurro">
            <a:extLst>
              <a:ext uri="{FF2B5EF4-FFF2-40B4-BE49-F238E27FC236}">
                <a16:creationId xmlns:a16="http://schemas.microsoft.com/office/drawing/2014/main" id="{3D4019C4-76E3-EE45-B677-0CAE12FB152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l="46" r="46"/>
          <a:stretch/>
        </p:blipFill>
        <p:spPr>
          <a:xfrm>
            <a:off x="3416300" y="5137150"/>
            <a:ext cx="1717675" cy="1719263"/>
          </a:xfrm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id="{212BCC7F-E32E-E081-AD24-1C71BA30356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699125" y="5345113"/>
            <a:ext cx="5051425" cy="471487"/>
          </a:xfrm>
        </p:spPr>
        <p:txBody>
          <a:bodyPr vert="horz" lIns="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solidFill>
                  <a:srgbClr val="FFFFFF"/>
                </a:solidFill>
              </a:rPr>
              <a:t>Ludovica Mirto Mat.:20087809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solidFill>
                  <a:srgbClr val="FFFFFF"/>
                </a:solidFill>
              </a:rPr>
              <a:t>Pietro Tauro Mat.:20095938</a:t>
            </a:r>
          </a:p>
          <a:p>
            <a:pPr marL="0" indent="0">
              <a:lnSpc>
                <a:spcPct val="100000"/>
              </a:lnSpc>
              <a:buNone/>
            </a:pPr>
            <a:endParaRPr lang="it-IT" sz="2000" dirty="0">
              <a:solidFill>
                <a:srgbClr val="FFFFFF"/>
              </a:solidFill>
            </a:endParaRPr>
          </a:p>
        </p:txBody>
      </p:sp>
      <p:sp>
        <p:nvSpPr>
          <p:cNvPr id="8" name="Segnaposto testo 16">
            <a:extLst>
              <a:ext uri="{FF2B5EF4-FFF2-40B4-BE49-F238E27FC236}">
                <a16:creationId xmlns:a16="http://schemas.microsoft.com/office/drawing/2014/main" id="{54FA57A5-7CB9-16B7-FA7F-998E995476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99125" y="6288088"/>
            <a:ext cx="2200275" cy="569912"/>
          </a:xfrm>
        </p:spPr>
        <p:txBody>
          <a:bodyPr lIns="0"/>
          <a:lstStyle/>
          <a:p>
            <a:pPr marL="0" lvl="0" indent="0">
              <a:lnSpc>
                <a:spcPct val="100000"/>
              </a:lnSpc>
              <a:buNone/>
            </a:pPr>
            <a:r>
              <a:rPr lang="it-IT" sz="1600" dirty="0">
                <a:solidFill>
                  <a:srgbClr val="FFFFFF"/>
                </a:solidFill>
              </a:rPr>
              <a:t>14/05/2025</a:t>
            </a:r>
          </a:p>
        </p:txBody>
      </p:sp>
      <p:pic>
        <p:nvPicPr>
          <p:cNvPr id="9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C5ACC258-2939-EB28-C2C7-7DF7A4AA37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924" y="83823"/>
            <a:ext cx="1553574" cy="15535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2834001E-E9F8-BB09-23D4-D31BC27605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98320" y="3532656"/>
            <a:ext cx="1553574" cy="15535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D7F593BE-E4B9-B5D7-FBFD-D5D5906204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924" y="5220602"/>
            <a:ext cx="1553574" cy="15535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ttangolo 7">
            <a:extLst>
              <a:ext uri="{FF2B5EF4-FFF2-40B4-BE49-F238E27FC236}">
                <a16:creationId xmlns:a16="http://schemas.microsoft.com/office/drawing/2014/main" id="{CE9BBF0B-3760-2CED-5D30-14102ACF8A22}"/>
              </a:ext>
            </a:extLst>
          </p:cNvPr>
          <p:cNvSpPr/>
          <p:nvPr/>
        </p:nvSpPr>
        <p:spPr>
          <a:xfrm>
            <a:off x="5627565" y="5216030"/>
            <a:ext cx="1752941" cy="129177"/>
          </a:xfrm>
          <a:prstGeom prst="rect">
            <a:avLst/>
          </a:prstGeom>
          <a:solidFill>
            <a:srgbClr val="00B0F0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535EBB-3EB3-463D-AC20-48D0EFB1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8" y="745"/>
            <a:ext cx="11637333" cy="6846866"/>
          </a:xfrm>
          <a:prstGeom prst="rect">
            <a:avLst/>
          </a:prstGeom>
          <a:noFill/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52E286E-FEBD-2D32-4490-97B967E3E5F4}"/>
              </a:ext>
            </a:extLst>
          </p:cNvPr>
          <p:cNvSpPr/>
          <p:nvPr/>
        </p:nvSpPr>
        <p:spPr>
          <a:xfrm>
            <a:off x="10515600" y="5867400"/>
            <a:ext cx="1162050" cy="628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0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A62960-2621-5022-B821-460906B1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42" y="-3311"/>
            <a:ext cx="11622751" cy="6411280"/>
          </a:xfrm>
          <a:prstGeom prst="rect">
            <a:avLst/>
          </a:prstGeom>
          <a:noFill/>
        </p:spPr>
      </p:pic>
      <p:pic>
        <p:nvPicPr>
          <p:cNvPr id="6" name="Graphic 5" descr="Segnalibro con riempimento a tinta unita">
            <a:extLst>
              <a:ext uri="{FF2B5EF4-FFF2-40B4-BE49-F238E27FC236}">
                <a16:creationId xmlns:a16="http://schemas.microsoft.com/office/drawing/2014/main" id="{A642BAF5-F453-76AD-10AB-83C984C69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5400000">
            <a:off x="11544541" y="6135306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42FCC9-046B-6AD1-B271-9762398182D6}"/>
              </a:ext>
            </a:extLst>
          </p:cNvPr>
          <p:cNvSpPr txBox="1"/>
          <p:nvPr/>
        </p:nvSpPr>
        <p:spPr>
          <a:xfrm>
            <a:off x="9048750" y="6410324"/>
            <a:ext cx="24955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latin typeface="Gill Sans Nova"/>
              </a:rPr>
              <a:t>Processo Pagamento Rateizzato</a:t>
            </a:r>
          </a:p>
        </p:txBody>
      </p:sp>
    </p:spTree>
    <p:extLst>
      <p:ext uri="{BB962C8B-B14F-4D97-AF65-F5344CB8AC3E}">
        <p14:creationId xmlns:p14="http://schemas.microsoft.com/office/powerpoint/2010/main" val="230301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DD46E-65C6-2837-F4A3-75F52B59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0">
            <a:extLst>
              <a:ext uri="{FF2B5EF4-FFF2-40B4-BE49-F238E27FC236}">
                <a16:creationId xmlns:a16="http://schemas.microsoft.com/office/drawing/2014/main" id="{BF90FDA8-2053-1CA4-7634-2098C1AC4E4E}"/>
              </a:ext>
            </a:extLst>
          </p:cNvPr>
          <p:cNvSpPr/>
          <p:nvPr/>
        </p:nvSpPr>
        <p:spPr>
          <a:xfrm>
            <a:off x="2453947" y="0"/>
            <a:ext cx="9753886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7" name="Rettangolo 23">
            <a:extLst>
              <a:ext uri="{FF2B5EF4-FFF2-40B4-BE49-F238E27FC236}">
                <a16:creationId xmlns:a16="http://schemas.microsoft.com/office/drawing/2014/main" id="{83D14161-0073-A722-9B0E-8F1CC1C27A91}"/>
              </a:ext>
            </a:extLst>
          </p:cNvPr>
          <p:cNvSpPr/>
          <p:nvPr/>
        </p:nvSpPr>
        <p:spPr>
          <a:xfrm>
            <a:off x="0" y="1892"/>
            <a:ext cx="2099389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B651956-3AA1-ECDC-D7B4-B60CA2CE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05" y="-2870"/>
            <a:ext cx="12218485" cy="6863740"/>
          </a:xfrm>
          <a:prstGeom prst="rect">
            <a:avLst/>
          </a:prstGeom>
        </p:spPr>
      </p:pic>
      <p:pic>
        <p:nvPicPr>
          <p:cNvPr id="5" name="Graphic 4" descr="Segnalibro con riempimento a tinta unita">
            <a:extLst>
              <a:ext uri="{FF2B5EF4-FFF2-40B4-BE49-F238E27FC236}">
                <a16:creationId xmlns:a16="http://schemas.microsoft.com/office/drawing/2014/main" id="{AE3EDF3A-6BA8-8280-4EFA-8AF1BC1D2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11554066" y="6097206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D1CD8-32B0-94E6-C534-947869D444AF}"/>
              </a:ext>
            </a:extLst>
          </p:cNvPr>
          <p:cNvSpPr txBox="1"/>
          <p:nvPr/>
        </p:nvSpPr>
        <p:spPr>
          <a:xfrm>
            <a:off x="8916605" y="6401522"/>
            <a:ext cx="27336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latin typeface="Gill Sans Nova"/>
              </a:rPr>
              <a:t>Processo Tariffa Non Rimborsabile</a:t>
            </a:r>
            <a:endParaRPr lang="en-US" sz="1400">
              <a:latin typeface="Gill Sans Nova"/>
            </a:endParaRPr>
          </a:p>
        </p:txBody>
      </p:sp>
    </p:spTree>
    <p:extLst>
      <p:ext uri="{BB962C8B-B14F-4D97-AF65-F5344CB8AC3E}">
        <p14:creationId xmlns:p14="http://schemas.microsoft.com/office/powerpoint/2010/main" val="267275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7685B-C9C6-FA00-550B-7451ECA71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1">
            <a:extLst>
              <a:ext uri="{FF2B5EF4-FFF2-40B4-BE49-F238E27FC236}">
                <a16:creationId xmlns:a16="http://schemas.microsoft.com/office/drawing/2014/main" id="{60E2D183-168D-D673-C339-302B3046503C}"/>
              </a:ext>
            </a:extLst>
          </p:cNvPr>
          <p:cNvSpPr/>
          <p:nvPr/>
        </p:nvSpPr>
        <p:spPr>
          <a:xfrm>
            <a:off x="6871716" y="-10438"/>
            <a:ext cx="5336127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02121613-87B8-074A-9628-3946332D63A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>
                <a:latin typeface="Gill Sans Nova"/>
              </a:rPr>
              <a:t>Agenda</a:t>
            </a:r>
          </a:p>
        </p:txBody>
      </p:sp>
      <p:pic>
        <p:nvPicPr>
          <p:cNvPr id="4" name="Segnaposto immagine 6" descr="persona con camicia rosa su sfondo giallo">
            <a:extLst>
              <a:ext uri="{FF2B5EF4-FFF2-40B4-BE49-F238E27FC236}">
                <a16:creationId xmlns:a16="http://schemas.microsoft.com/office/drawing/2014/main" id="{5E7DE864-FC7C-F31D-E0E5-6E0A6CFB352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/>
        </p:blipFill>
        <p:spPr>
          <a:xfrm>
            <a:off x="-4763" y="0"/>
            <a:ext cx="3438526" cy="3438525"/>
          </a:xfrm>
        </p:spPr>
      </p:pic>
      <p:pic>
        <p:nvPicPr>
          <p:cNvPr id="5" name="Segnaposto immagine 8" descr="persona con felpa gialla e cappello nero su sfondo azzurro">
            <a:extLst>
              <a:ext uri="{FF2B5EF4-FFF2-40B4-BE49-F238E27FC236}">
                <a16:creationId xmlns:a16="http://schemas.microsoft.com/office/drawing/2014/main" id="{2F6D4E96-4A0A-3DB0-02DF-F1D37768253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t="9" b="9"/>
          <a:stretch/>
        </p:blipFill>
        <p:spPr>
          <a:xfrm>
            <a:off x="3433763" y="3443288"/>
            <a:ext cx="3429000" cy="3424237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0EFB50E-B4CA-D6D6-B2EF-26CAEE8A4EC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42200" y="2667000"/>
            <a:ext cx="3911600" cy="1820863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285750" lvl="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Introduzione</a:t>
            </a:r>
          </a:p>
          <a:p>
            <a:pPr marL="28575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Canale Indiretto &amp; Flowchart</a:t>
            </a:r>
          </a:p>
          <a:p>
            <a:pPr marL="285750" lvl="0" indent="-285750">
              <a:lnSpc>
                <a:spcPct val="100000"/>
              </a:lnSpc>
            </a:pPr>
            <a:r>
              <a:rPr lang="it-IT" sz="1600" b="1" u="sng">
                <a:solidFill>
                  <a:srgbClr val="FFFFFF"/>
                </a:solidFill>
                <a:latin typeface="Gill Sans Nova"/>
              </a:rPr>
              <a:t>Analisi punti di rischio e controllo</a:t>
            </a:r>
          </a:p>
          <a:p>
            <a:pPr marL="285750" lvl="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Approfondimento tasso di abbandono </a:t>
            </a:r>
          </a:p>
          <a:p>
            <a:pPr marL="285750" indent="-285750">
              <a:lnSpc>
                <a:spcPct val="100000"/>
              </a:lnSpc>
            </a:pPr>
            <a:r>
              <a:rPr lang="it-IT" sz="1600" err="1">
                <a:solidFill>
                  <a:srgbClr val="FFFFFF"/>
                </a:solidFill>
                <a:latin typeface="Gill Sans Nova"/>
              </a:rPr>
              <a:t>Question</a:t>
            </a:r>
            <a:r>
              <a:rPr lang="it-IT" sz="1600">
                <a:solidFill>
                  <a:srgbClr val="FFFFFF"/>
                </a:solidFill>
                <a:latin typeface="Gill Sans Nova"/>
              </a:rPr>
              <a:t> Time, riflessioni e conclusioni.</a:t>
            </a:r>
            <a:r>
              <a:rPr lang="it-IT" sz="1600">
                <a:solidFill>
                  <a:srgbClr val="FFFFFF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600">
              <a:solidFill>
                <a:srgbClr val="FFFFFF"/>
              </a:solidFill>
            </a:endParaRPr>
          </a:p>
        </p:txBody>
      </p:sp>
      <p:pic>
        <p:nvPicPr>
          <p:cNvPr id="8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DD887D3D-3D50-40B5-EA05-09F1E2A2BF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40658" y="684135"/>
            <a:ext cx="1982867" cy="198286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E26041D2-4ED2-DCE0-D10C-4DEE4D8AC6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3070" y="4163994"/>
            <a:ext cx="1982867" cy="19828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ttangolo 12">
            <a:extLst>
              <a:ext uri="{FF2B5EF4-FFF2-40B4-BE49-F238E27FC236}">
                <a16:creationId xmlns:a16="http://schemas.microsoft.com/office/drawing/2014/main" id="{3438186B-50A3-214E-E223-23F6A0EAB56F}"/>
              </a:ext>
            </a:extLst>
          </p:cNvPr>
          <p:cNvSpPr/>
          <p:nvPr/>
        </p:nvSpPr>
        <p:spPr>
          <a:xfrm>
            <a:off x="7442201" y="1219498"/>
            <a:ext cx="1752941" cy="129177"/>
          </a:xfrm>
          <a:prstGeom prst="rect">
            <a:avLst/>
          </a:prstGeom>
          <a:solidFill>
            <a:srgbClr val="FFC000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</p:spTree>
    <p:extLst>
      <p:ext uri="{BB962C8B-B14F-4D97-AF65-F5344CB8AC3E}">
        <p14:creationId xmlns:p14="http://schemas.microsoft.com/office/powerpoint/2010/main" val="262577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80A18-B87F-9412-D7AF-5205DDFC5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4">
            <a:extLst>
              <a:ext uri="{FF2B5EF4-FFF2-40B4-BE49-F238E27FC236}">
                <a16:creationId xmlns:a16="http://schemas.microsoft.com/office/drawing/2014/main" id="{E05371FE-D608-5FCC-5E3B-AA399B6A3117}"/>
              </a:ext>
            </a:extLst>
          </p:cNvPr>
          <p:cNvSpPr/>
          <p:nvPr/>
        </p:nvSpPr>
        <p:spPr>
          <a:xfrm>
            <a:off x="-93001" y="365787"/>
            <a:ext cx="12285007" cy="64922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E81AECC0-D514-DB47-05DB-412576C6C6C6}"/>
              </a:ext>
            </a:extLst>
          </p:cNvPr>
          <p:cNvSpPr txBox="1"/>
          <p:nvPr/>
        </p:nvSpPr>
        <p:spPr>
          <a:xfrm>
            <a:off x="74642" y="365787"/>
            <a:ext cx="8714789" cy="13430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800" b="1">
                <a:solidFill>
                  <a:schemeClr val="accent1"/>
                </a:solidFill>
                <a:latin typeface="Gill Sans Nova"/>
              </a:rPr>
              <a:t>Definizione Rischio</a:t>
            </a:r>
            <a:endParaRPr lang="it-IT" sz="3800" b="1" i="0" u="none" strike="noStrike" kern="1200" cap="none" spc="0" baseline="0">
              <a:solidFill>
                <a:schemeClr val="accent1"/>
              </a:solidFill>
              <a:uFillTx/>
              <a:latin typeface="Gill Sans Nova"/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548E3A6-0C63-E7F9-984A-BCDF3756C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813795"/>
              </p:ext>
            </p:extLst>
          </p:nvPr>
        </p:nvGraphicFramePr>
        <p:xfrm>
          <a:off x="77535" y="1592155"/>
          <a:ext cx="2676645" cy="407923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76645">
                  <a:extLst>
                    <a:ext uri="{9D8B030D-6E8A-4147-A177-3AD203B41FA5}">
                      <a16:colId xmlns:a16="http://schemas.microsoft.com/office/drawing/2014/main" val="3501963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>
                          <a:latin typeface="Gill Sans Nova"/>
                        </a:rPr>
                        <a:t>NATURA RISCHI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5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Economica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43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Normativa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41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Climatica e Ambientale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23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Reputazionale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2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Legata a concorrenza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4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Tecnologica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34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Sanitaria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41298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>
                          <a:latin typeface="Gill Sans Nova"/>
                        </a:rPr>
                        <a:t>Di Liquidità e Finanziaria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35098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>
                          <a:latin typeface="Gill Sans Nova"/>
                        </a:rPr>
                        <a:t>Logistica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1434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>
                          <a:latin typeface="Gill Sans Nova"/>
                        </a:rPr>
                        <a:t>Culturale e Sociale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049348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94D77D5E-21B6-5F28-A154-0192A822E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16272"/>
              </p:ext>
            </p:extLst>
          </p:nvPr>
        </p:nvGraphicFramePr>
        <p:xfrm>
          <a:off x="5694050" y="1590477"/>
          <a:ext cx="4008124" cy="223026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04062">
                  <a:extLst>
                    <a:ext uri="{9D8B030D-6E8A-4147-A177-3AD203B41FA5}">
                      <a16:colId xmlns:a16="http://schemas.microsoft.com/office/drawing/2014/main" val="1559458434"/>
                    </a:ext>
                  </a:extLst>
                </a:gridCol>
                <a:gridCol w="2004062">
                  <a:extLst>
                    <a:ext uri="{9D8B030D-6E8A-4147-A177-3AD203B41FA5}">
                      <a16:colId xmlns:a16="http://schemas.microsoft.com/office/drawing/2014/main" val="366654739"/>
                    </a:ext>
                  </a:extLst>
                </a:gridCol>
              </a:tblGrid>
              <a:tr h="367756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PROBABILITA'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VALORE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29838"/>
                  </a:ext>
                </a:extLst>
              </a:tr>
              <a:tr h="379620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Certo/Imminente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P5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013591"/>
                  </a:ext>
                </a:extLst>
              </a:tr>
              <a:tr h="379620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Molto Probabile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977980"/>
                  </a:ext>
                </a:extLst>
              </a:tr>
              <a:tr h="367756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Probabile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P3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836713"/>
                  </a:ext>
                </a:extLst>
              </a:tr>
              <a:tr h="367756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Poco Probabile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150938"/>
                  </a:ext>
                </a:extLst>
              </a:tr>
              <a:tr h="367756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Improbabile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80000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C128D883-9D95-178E-789E-F25215DF9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850927"/>
              </p:ext>
            </p:extLst>
          </p:nvPr>
        </p:nvGraphicFramePr>
        <p:xfrm>
          <a:off x="5694050" y="3914918"/>
          <a:ext cx="4008124" cy="223026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04062">
                  <a:extLst>
                    <a:ext uri="{9D8B030D-6E8A-4147-A177-3AD203B41FA5}">
                      <a16:colId xmlns:a16="http://schemas.microsoft.com/office/drawing/2014/main" val="1559458434"/>
                    </a:ext>
                  </a:extLst>
                </a:gridCol>
                <a:gridCol w="2004062">
                  <a:extLst>
                    <a:ext uri="{9D8B030D-6E8A-4147-A177-3AD203B41FA5}">
                      <a16:colId xmlns:a16="http://schemas.microsoft.com/office/drawing/2014/main" val="366654739"/>
                    </a:ext>
                  </a:extLst>
                </a:gridCol>
              </a:tblGrid>
              <a:tr h="367756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IMPATTO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VALORE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29838"/>
                  </a:ext>
                </a:extLst>
              </a:tr>
              <a:tr h="379620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Critico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013591"/>
                  </a:ext>
                </a:extLst>
              </a:tr>
              <a:tr h="379620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Severo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977980"/>
                  </a:ext>
                </a:extLst>
              </a:tr>
              <a:tr h="367756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Moderato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836713"/>
                  </a:ext>
                </a:extLst>
              </a:tr>
              <a:tr h="367756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Minore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150938"/>
                  </a:ext>
                </a:extLst>
              </a:tr>
              <a:tr h="367756"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Trascurabile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>
                          <a:latin typeface="Gill Sans Nova"/>
                        </a:rPr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80000"/>
                  </a:ext>
                </a:extLst>
              </a:tr>
            </a:tbl>
          </a:graphicData>
        </a:graphic>
      </p:graphicFrame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BCA6C125-D9C8-992D-7830-CD3483955BA2}"/>
              </a:ext>
            </a:extLst>
          </p:cNvPr>
          <p:cNvCxnSpPr/>
          <p:nvPr/>
        </p:nvCxnSpPr>
        <p:spPr>
          <a:xfrm>
            <a:off x="2745656" y="1721293"/>
            <a:ext cx="596094" cy="15413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Immagine che contiene logo, simbolo, Elementi grafici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EE46870-0F07-09CC-7176-6D3DAF56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457" y="348638"/>
            <a:ext cx="3361831" cy="3071207"/>
          </a:xfrm>
          <a:prstGeom prst="rect">
            <a:avLst/>
          </a:prstGeom>
        </p:spPr>
      </p:pic>
      <p:pic>
        <p:nvPicPr>
          <p:cNvPr id="12" name="Immagine 11" descr="Icono De Línea De Riesgo Vector PNG ,dibujos Icono De Riesgo, Precaución,  Peligro PNG y Vector para Descargar Gratis | Pngtree">
            <a:extLst>
              <a:ext uri="{FF2B5EF4-FFF2-40B4-BE49-F238E27FC236}">
                <a16:creationId xmlns:a16="http://schemas.microsoft.com/office/drawing/2014/main" id="{5E9DF9D9-269B-C12B-8F83-78518B4EF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921" y="4763052"/>
            <a:ext cx="1583635" cy="15836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B589AA-2DDE-5CD1-D61A-B82381BFE916}"/>
              </a:ext>
            </a:extLst>
          </p:cNvPr>
          <p:cNvSpPr/>
          <p:nvPr/>
        </p:nvSpPr>
        <p:spPr>
          <a:xfrm>
            <a:off x="8433134" y="5723655"/>
            <a:ext cx="3761906" cy="10259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Gill Sans Nova"/>
              </a:rPr>
              <a:t>Scala numerica della definizione del rischio è standard ed è stabilita dal programma di audit interno CDS</a:t>
            </a:r>
            <a:r>
              <a:rPr lang="en-US">
                <a:latin typeface="Gill Sans Nova"/>
              </a:rPr>
              <a:t> </a:t>
            </a:r>
            <a:r>
              <a:rPr lang="en-US"/>
              <a:t> </a:t>
            </a:r>
          </a:p>
        </p:txBody>
      </p:sp>
      <p:sp>
        <p:nvSpPr>
          <p:cNvPr id="11" name="Rettangolo con angoli arrotondati 16">
            <a:extLst>
              <a:ext uri="{FF2B5EF4-FFF2-40B4-BE49-F238E27FC236}">
                <a16:creationId xmlns:a16="http://schemas.microsoft.com/office/drawing/2014/main" id="{A11E23D4-924F-08DC-2B4D-50D119E7269C}"/>
              </a:ext>
            </a:extLst>
          </p:cNvPr>
          <p:cNvSpPr/>
          <p:nvPr/>
        </p:nvSpPr>
        <p:spPr>
          <a:xfrm>
            <a:off x="3336650" y="2929449"/>
            <a:ext cx="1683773" cy="68590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>
                <a:latin typeface="Gill Sans Nova"/>
              </a:rPr>
              <a:t>CAUSE &amp; EFFETTI</a:t>
            </a:r>
          </a:p>
        </p:txBody>
      </p:sp>
      <p:cxnSp>
        <p:nvCxnSpPr>
          <p:cNvPr id="13" name="Connettore curvo 16">
            <a:extLst>
              <a:ext uri="{FF2B5EF4-FFF2-40B4-BE49-F238E27FC236}">
                <a16:creationId xmlns:a16="http://schemas.microsoft.com/office/drawing/2014/main" id="{3BA1AC16-3F5C-F9BA-7B98-3FBBCC30D385}"/>
              </a:ext>
            </a:extLst>
          </p:cNvPr>
          <p:cNvCxnSpPr>
            <a:cxnSpLocks/>
          </p:cNvCxnSpPr>
          <p:nvPr/>
        </p:nvCxnSpPr>
        <p:spPr>
          <a:xfrm flipV="1">
            <a:off x="5012362" y="1719363"/>
            <a:ext cx="692550" cy="15548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7F26D663-B3A1-2923-11A5-C98747E63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447" y="4936666"/>
            <a:ext cx="1236406" cy="1236406"/>
          </a:xfrm>
          <a:prstGeom prst="rect">
            <a:avLst/>
          </a:prstGeom>
        </p:spPr>
      </p:pic>
      <p:pic>
        <p:nvPicPr>
          <p:cNvPr id="1026" name="Picture 2" descr="Icono De Línea De Riesgo Vector PNG ,dibujos Icono De Riesgo, Precaución,  Peligro PNG y Vector para Descargar Gratis | Pngtree">
            <a:extLst>
              <a:ext uri="{FF2B5EF4-FFF2-40B4-BE49-F238E27FC236}">
                <a16:creationId xmlns:a16="http://schemas.microsoft.com/office/drawing/2014/main" id="{5D77381A-1C77-407B-0AE3-78FAD9123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788" y="4546252"/>
            <a:ext cx="1236406" cy="123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54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66DD3-EA40-8154-68A4-CEA1F2BA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34">
            <a:extLst>
              <a:ext uri="{FF2B5EF4-FFF2-40B4-BE49-F238E27FC236}">
                <a16:creationId xmlns:a16="http://schemas.microsoft.com/office/drawing/2014/main" id="{BA7E5FCD-2DA9-149C-3773-F58C674D9BCE}"/>
              </a:ext>
            </a:extLst>
          </p:cNvPr>
          <p:cNvSpPr/>
          <p:nvPr/>
        </p:nvSpPr>
        <p:spPr>
          <a:xfrm>
            <a:off x="330705" y="1352"/>
            <a:ext cx="11876399" cy="685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51">
            <a:extLst>
              <a:ext uri="{FF2B5EF4-FFF2-40B4-BE49-F238E27FC236}">
                <a16:creationId xmlns:a16="http://schemas.microsoft.com/office/drawing/2014/main" id="{3663E851-CB0C-0D11-45D6-33B39AE4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8" y="1072929"/>
            <a:ext cx="628650" cy="182258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287FEAEC-108A-9A4B-6385-1A9B86B224E7}"/>
              </a:ext>
            </a:extLst>
          </p:cNvPr>
          <p:cNvSpPr txBox="1"/>
          <p:nvPr/>
        </p:nvSpPr>
        <p:spPr>
          <a:xfrm>
            <a:off x="626816" y="1352"/>
            <a:ext cx="8714789" cy="13430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800" b="1">
                <a:solidFill>
                  <a:schemeClr val="accent1"/>
                </a:solidFill>
                <a:latin typeface="Gill Sans Nova"/>
              </a:rPr>
              <a:t>Definizione del controllo </a:t>
            </a:r>
            <a:endParaRPr lang="it-IT" sz="3800" b="1" i="0" u="none" strike="noStrike" kern="1200" cap="none" spc="0" baseline="0">
              <a:solidFill>
                <a:schemeClr val="accent1"/>
              </a:solidFill>
              <a:uFillTx/>
              <a:latin typeface="Gill Sans Nova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27C1A41-3DC6-1E18-4FDE-3C8BAC764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251991"/>
              </p:ext>
            </p:extLst>
          </p:nvPr>
        </p:nvGraphicFramePr>
        <p:xfrm>
          <a:off x="1130297" y="1344377"/>
          <a:ext cx="6981315" cy="5351391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3760397">
                  <a:extLst>
                    <a:ext uri="{9D8B030D-6E8A-4147-A177-3AD203B41FA5}">
                      <a16:colId xmlns:a16="http://schemas.microsoft.com/office/drawing/2014/main" val="2388390264"/>
                    </a:ext>
                  </a:extLst>
                </a:gridCol>
                <a:gridCol w="3220918">
                  <a:extLst>
                    <a:ext uri="{9D8B030D-6E8A-4147-A177-3AD203B41FA5}">
                      <a16:colId xmlns:a16="http://schemas.microsoft.com/office/drawing/2014/main" val="4207841529"/>
                    </a:ext>
                  </a:extLst>
                </a:gridCol>
              </a:tblGrid>
              <a:tr h="1996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Nome del controllo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</a:rPr>
                        <a:t>Data </a:t>
                      </a:r>
                      <a:r>
                        <a:rPr lang="en-US" sz="1100" kern="100" err="1">
                          <a:solidFill>
                            <a:srgbClr val="000000"/>
                          </a:solidFill>
                          <a:effectLst/>
                        </a:rPr>
                        <a:t>definizione</a:t>
                      </a: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100" kern="100" err="1">
                          <a:solidFill>
                            <a:srgbClr val="000000"/>
                          </a:solidFill>
                          <a:effectLst/>
                        </a:rPr>
                        <a:t>controllo</a:t>
                      </a: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</a:rPr>
                        <a:t>: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5290121"/>
                  </a:ext>
                </a:extLst>
              </a:tr>
              <a:tr h="20415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Reparto Target: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82911573"/>
                  </a:ext>
                </a:extLst>
              </a:tr>
              <a:tr h="20415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Reparto Controller: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005927971"/>
                  </a:ext>
                </a:extLst>
              </a:tr>
              <a:tr h="1164852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Luogo: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 ☐ nella sede del controller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 ☐ nella sede del target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          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106296163"/>
                  </a:ext>
                </a:extLst>
              </a:tr>
              <a:tr h="840613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Modalità: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☐ automatizzato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☐ manuale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246944912"/>
                  </a:ext>
                </a:extLst>
              </a:tr>
              <a:tr h="840613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Tipo output: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☐ quantitativo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☐ qualitativo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387222890"/>
                  </a:ext>
                </a:extLst>
              </a:tr>
              <a:tr h="528385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noProof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Frequenza: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kern="100" noProof="0">
                        <a:solidFill>
                          <a:srgbClr val="000000"/>
                        </a:solidFill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547194657"/>
                  </a:ext>
                </a:extLst>
              </a:tr>
              <a:tr h="528385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Definition of Done:</a:t>
                      </a:r>
                    </a:p>
                    <a:p>
                      <a:pPr marL="342900" lvl="0" indent="-34290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ptos" panose="020B0004020202020204" pitchFamily="34" charset="0"/>
                        <a:buChar char="-"/>
                      </a:pPr>
                      <a:endParaRPr lang="en-US" sz="1100" kern="100">
                        <a:solidFill>
                          <a:srgbClr val="000000"/>
                        </a:solidFill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33754486"/>
                  </a:ext>
                </a:extLst>
              </a:tr>
              <a:tr h="840613"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solidFill>
                            <a:srgbClr val="000000"/>
                          </a:solidFill>
                          <a:effectLst/>
                          <a:latin typeface="Gill Sans Nova"/>
                        </a:rPr>
                        <a:t>Layout Report: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Gill Sans Nova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1100" kern="100" dirty="0">
                        <a:solidFill>
                          <a:srgbClr val="000000"/>
                        </a:solidFill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45505009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1A0FC28-E6BD-A306-76D3-AFAC67A91615}"/>
              </a:ext>
            </a:extLst>
          </p:cNvPr>
          <p:cNvSpPr/>
          <p:nvPr/>
        </p:nvSpPr>
        <p:spPr>
          <a:xfrm>
            <a:off x="8443572" y="5285245"/>
            <a:ext cx="3761906" cy="10259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>
                <a:latin typeface="Gill Sans Nova"/>
              </a:rPr>
              <a:t>Il report standard del controllo effettuato e caricato sulla piattaforma monitoraggio di CDS.</a:t>
            </a:r>
          </a:p>
        </p:txBody>
      </p:sp>
      <p:pic>
        <p:nvPicPr>
          <p:cNvPr id="15" name="Graphic 14" descr="Appunti mischiati con riempimento a tinta unita">
            <a:extLst>
              <a:ext uri="{FF2B5EF4-FFF2-40B4-BE49-F238E27FC236}">
                <a16:creationId xmlns:a16="http://schemas.microsoft.com/office/drawing/2014/main" id="{7914DF60-F2A3-B1F0-221B-0ECEAD156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1102" y="2293306"/>
            <a:ext cx="1572016" cy="16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84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44333-739A-98EE-8C7A-81AE83B0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0">
            <a:extLst>
              <a:ext uri="{FF2B5EF4-FFF2-40B4-BE49-F238E27FC236}">
                <a16:creationId xmlns:a16="http://schemas.microsoft.com/office/drawing/2014/main" id="{CDCB2035-0DF8-5CB9-FBB1-6227CF675647}"/>
              </a:ext>
            </a:extLst>
          </p:cNvPr>
          <p:cNvSpPr/>
          <p:nvPr/>
        </p:nvSpPr>
        <p:spPr>
          <a:xfrm>
            <a:off x="2453947" y="0"/>
            <a:ext cx="9753886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Rettangolo 23">
            <a:extLst>
              <a:ext uri="{FF2B5EF4-FFF2-40B4-BE49-F238E27FC236}">
                <a16:creationId xmlns:a16="http://schemas.microsoft.com/office/drawing/2014/main" id="{F6EE543E-2C93-AADE-AE05-6497E9D547F9}"/>
              </a:ext>
            </a:extLst>
          </p:cNvPr>
          <p:cNvSpPr/>
          <p:nvPr/>
        </p:nvSpPr>
        <p:spPr>
          <a:xfrm>
            <a:off x="0" y="1892"/>
            <a:ext cx="2099389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0D22BB2-E9D8-A3B8-4C65-47C9B09F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" y="6003"/>
            <a:ext cx="12206743" cy="6865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phic 13" descr="Segnalibro con riempimento a tinta unita">
            <a:extLst>
              <a:ext uri="{FF2B5EF4-FFF2-40B4-BE49-F238E27FC236}">
                <a16:creationId xmlns:a16="http://schemas.microsoft.com/office/drawing/2014/main" id="{56F05E8D-9395-083F-8260-5ABA15C0C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11525250" y="603885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94C22E2-9808-2A14-4C08-6DFB10CE6F7A}"/>
              </a:ext>
            </a:extLst>
          </p:cNvPr>
          <p:cNvSpPr txBox="1"/>
          <p:nvPr/>
        </p:nvSpPr>
        <p:spPr>
          <a:xfrm>
            <a:off x="9744074" y="6343649"/>
            <a:ext cx="1885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latin typeface="Gill Sans Nova"/>
              </a:rPr>
              <a:t>Processo Prenotazione</a:t>
            </a:r>
          </a:p>
        </p:txBody>
      </p:sp>
    </p:spTree>
    <p:extLst>
      <p:ext uri="{BB962C8B-B14F-4D97-AF65-F5344CB8AC3E}">
        <p14:creationId xmlns:p14="http://schemas.microsoft.com/office/powerpoint/2010/main" val="224469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AF207-9186-A118-D0ED-DEDB85F45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34">
            <a:extLst>
              <a:ext uri="{FF2B5EF4-FFF2-40B4-BE49-F238E27FC236}">
                <a16:creationId xmlns:a16="http://schemas.microsoft.com/office/drawing/2014/main" id="{ACEB8459-E8C6-FAC1-71DC-A9E9A4381267}"/>
              </a:ext>
            </a:extLst>
          </p:cNvPr>
          <p:cNvSpPr/>
          <p:nvPr/>
        </p:nvSpPr>
        <p:spPr>
          <a:xfrm>
            <a:off x="320267" y="11183"/>
            <a:ext cx="11876399" cy="685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51">
            <a:extLst>
              <a:ext uri="{FF2B5EF4-FFF2-40B4-BE49-F238E27FC236}">
                <a16:creationId xmlns:a16="http://schemas.microsoft.com/office/drawing/2014/main" id="{0A2FEE0E-F54F-A010-18A6-B3E3CE73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8" y="1072929"/>
            <a:ext cx="628650" cy="182258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97EEB74-3C63-FAEF-15AF-2EE5C2C89A41}"/>
              </a:ext>
            </a:extLst>
          </p:cNvPr>
          <p:cNvSpPr txBox="1"/>
          <p:nvPr/>
        </p:nvSpPr>
        <p:spPr>
          <a:xfrm>
            <a:off x="626816" y="1352"/>
            <a:ext cx="8714789" cy="13430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>
                <a:solidFill>
                  <a:schemeClr val="accent1"/>
                </a:solidFill>
                <a:latin typeface="Gill Sans Nova"/>
              </a:rPr>
              <a:t>Analisi punti di Rischio e Controllo </a:t>
            </a:r>
            <a:endParaRPr lang="it-IT" sz="2800" b="1" i="0" u="none" strike="noStrike" kern="1200" cap="none" spc="0" baseline="0">
              <a:solidFill>
                <a:schemeClr val="accent1"/>
              </a:solidFill>
              <a:uFillTx/>
              <a:latin typeface="Gill Sans Nov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92457D-5249-A157-ADDB-5F3CC147D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410846"/>
              </p:ext>
            </p:extLst>
          </p:nvPr>
        </p:nvGraphicFramePr>
        <p:xfrm>
          <a:off x="318179" y="1312701"/>
          <a:ext cx="5895338" cy="16459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73582">
                  <a:extLst>
                    <a:ext uri="{9D8B030D-6E8A-4147-A177-3AD203B41FA5}">
                      <a16:colId xmlns:a16="http://schemas.microsoft.com/office/drawing/2014/main" val="395301414"/>
                    </a:ext>
                  </a:extLst>
                </a:gridCol>
                <a:gridCol w="875071">
                  <a:extLst>
                    <a:ext uri="{9D8B030D-6E8A-4147-A177-3AD203B41FA5}">
                      <a16:colId xmlns:a16="http://schemas.microsoft.com/office/drawing/2014/main" val="589625930"/>
                    </a:ext>
                  </a:extLst>
                </a:gridCol>
                <a:gridCol w="1278194">
                  <a:extLst>
                    <a:ext uri="{9D8B030D-6E8A-4147-A177-3AD203B41FA5}">
                      <a16:colId xmlns:a16="http://schemas.microsoft.com/office/drawing/2014/main" val="736285942"/>
                    </a:ext>
                  </a:extLst>
                </a:gridCol>
                <a:gridCol w="1101212">
                  <a:extLst>
                    <a:ext uri="{9D8B030D-6E8A-4147-A177-3AD203B41FA5}">
                      <a16:colId xmlns:a16="http://schemas.microsoft.com/office/drawing/2014/main" val="634829106"/>
                    </a:ext>
                  </a:extLst>
                </a:gridCol>
                <a:gridCol w="973394">
                  <a:extLst>
                    <a:ext uri="{9D8B030D-6E8A-4147-A177-3AD203B41FA5}">
                      <a16:colId xmlns:a16="http://schemas.microsoft.com/office/drawing/2014/main" val="2282697859"/>
                    </a:ext>
                  </a:extLst>
                </a:gridCol>
                <a:gridCol w="793885">
                  <a:extLst>
                    <a:ext uri="{9D8B030D-6E8A-4147-A177-3AD203B41FA5}">
                      <a16:colId xmlns:a16="http://schemas.microsoft.com/office/drawing/2014/main" val="3389385862"/>
                    </a:ext>
                  </a:extLst>
                </a:gridCol>
              </a:tblGrid>
              <a:tr h="297555"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Nome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Natura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Causa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Effetto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probabilità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Gill Sans Nova"/>
                        </a:rPr>
                        <a:t>Impatto</a:t>
                      </a:r>
                      <a:endParaRPr lang="en-US" sz="1200">
                        <a:latin typeface="Gill Sans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3643"/>
                  </a:ext>
                </a:extLst>
              </a:tr>
              <a:tr h="1091037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u="sng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Rischio abbandono sito</a:t>
                      </a:r>
                      <a:endParaRPr lang="it-IT" u="sng" noProof="0" dirty="0">
                        <a:latin typeface="Gill Sans Nova"/>
                      </a:endParaRPr>
                    </a:p>
                    <a:p>
                      <a:pPr lvl="0">
                        <a:buNone/>
                      </a:pPr>
                      <a:br>
                        <a:rPr lang="en-US" dirty="0"/>
                      </a:br>
                      <a:endParaRPr lang="it-IT" noProof="0" dirty="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u="sng" noProof="0" dirty="0">
                          <a:latin typeface="Gill Sans Nova"/>
                        </a:rPr>
                        <a:t>Rischio economico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 dirty="0">
                          <a:latin typeface="Gill Sans Nova"/>
                        </a:rPr>
                        <a:t>Interfaccia poco intuitiva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it-IT" sz="1200" noProof="0" dirty="0">
                          <a:latin typeface="Gill Sans Nova"/>
                        </a:rPr>
                        <a:t>Errore aggiornamento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 dirty="0">
                          <a:latin typeface="Gill Sans Nova"/>
                        </a:rPr>
                        <a:t>Perdita cliente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it-IT" sz="1200" noProof="0" dirty="0">
                          <a:latin typeface="Gill Sans Nova"/>
                        </a:rPr>
                        <a:t>Cattiva reputazione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285140"/>
                  </a:ext>
                </a:extLst>
              </a:tr>
            </a:tbl>
          </a:graphicData>
        </a:graphic>
      </p:graphicFrame>
      <p:pic>
        <p:nvPicPr>
          <p:cNvPr id="3" name="Graphic 2" descr="Avviso contorno">
            <a:extLst>
              <a:ext uri="{FF2B5EF4-FFF2-40B4-BE49-F238E27FC236}">
                <a16:creationId xmlns:a16="http://schemas.microsoft.com/office/drawing/2014/main" id="{604D98B6-19C3-A531-6B55-A148E2A2A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580" y="727553"/>
            <a:ext cx="622127" cy="62212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B21A15-90C0-B9A4-A2CD-AE5660DAB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65864"/>
              </p:ext>
            </p:extLst>
          </p:nvPr>
        </p:nvGraphicFramePr>
        <p:xfrm>
          <a:off x="6258466" y="1312701"/>
          <a:ext cx="5885512" cy="4878102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170156">
                  <a:extLst>
                    <a:ext uri="{9D8B030D-6E8A-4147-A177-3AD203B41FA5}">
                      <a16:colId xmlns:a16="http://schemas.microsoft.com/office/drawing/2014/main" val="556447995"/>
                    </a:ext>
                  </a:extLst>
                </a:gridCol>
                <a:gridCol w="2715356">
                  <a:extLst>
                    <a:ext uri="{9D8B030D-6E8A-4147-A177-3AD203B41FA5}">
                      <a16:colId xmlns:a16="http://schemas.microsoft.com/office/drawing/2014/main" val="2256837962"/>
                    </a:ext>
                  </a:extLst>
                </a:gridCol>
              </a:tblGrid>
              <a:tr h="501769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Nome del controllo: monitoraggio del tasso di abbandono del sito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Data definizione controllo: 25/03/2025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5324167"/>
                  </a:ext>
                </a:extLst>
              </a:tr>
              <a:tr h="17369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  <a:tabLst>
                          <a:tab pos="1885950" algn="l"/>
                        </a:tabLst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Target: Marketing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909042373"/>
                  </a:ext>
                </a:extLst>
              </a:tr>
              <a:tr h="17369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Controller: ICT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096973465"/>
                  </a:ext>
                </a:extLst>
              </a:tr>
              <a:tr h="521069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Luogo: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 ☑ nella sede del controller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 ☐ nella sede del target        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52839661"/>
                  </a:ext>
                </a:extLst>
              </a:tr>
              <a:tr h="521069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Modalità: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☑ automatizzato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☐ manuale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822675947"/>
                  </a:ext>
                </a:extLst>
              </a:tr>
              <a:tr h="656161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Tipo output: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☑quantitativo: vero (se il tasso scende sotto la soglia prevista) o falso 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☐ qualitativo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13229661"/>
                  </a:ext>
                </a:extLst>
              </a:tr>
              <a:tr h="347379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Frequenza: settimanale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555824928"/>
                  </a:ext>
                </a:extLst>
              </a:tr>
              <a:tr h="1138636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Definition of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Done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: reparto ICT accede alla dashboard riportante i dati degli accessi dei clienti anonimi; dal momento che alla conferma della prenotazione, il sistema tiene traccia dell’indirizzo IP di riferimento, è possibile calcolare il tasso di abbandono. Sulla dashboard è impostata una soglia minima, superata la quale il sistema da un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allert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 </a:t>
                      </a:r>
                    </a:p>
                    <a:p>
                      <a:pPr marL="457200" algn="just">
                        <a:buNone/>
                      </a:pPr>
                      <a:endParaRPr lang="it-IT" sz="1200" noProof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145041570"/>
                  </a:ext>
                </a:extLst>
              </a:tr>
              <a:tr h="694758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Layout Report: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“caro collega, sul sito…, in data…, si è registrato un tasso di abbandono anomalo, controlla”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 dirty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846220080"/>
                  </a:ext>
                </a:extLst>
              </a:tr>
            </a:tbl>
          </a:graphicData>
        </a:graphic>
      </p:graphicFrame>
      <p:pic>
        <p:nvPicPr>
          <p:cNvPr id="8" name="Graphic 7" descr="Appunti mischiati con riempimento a tinta unita">
            <a:extLst>
              <a:ext uri="{FF2B5EF4-FFF2-40B4-BE49-F238E27FC236}">
                <a16:creationId xmlns:a16="http://schemas.microsoft.com/office/drawing/2014/main" id="{14D2F15B-27C3-B182-CE52-50AD7C6D6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417" y="3817306"/>
            <a:ext cx="1248427" cy="1279742"/>
          </a:xfrm>
          <a:prstGeom prst="rect">
            <a:avLst/>
          </a:prstGeom>
        </p:spPr>
      </p:pic>
      <p:pic>
        <p:nvPicPr>
          <p:cNvPr id="4" name="Graphic 7" descr="Appunti mischiati con riempimento a tinta unita">
            <a:extLst>
              <a:ext uri="{FF2B5EF4-FFF2-40B4-BE49-F238E27FC236}">
                <a16:creationId xmlns:a16="http://schemas.microsoft.com/office/drawing/2014/main" id="{D052D7B0-DBCF-A864-05B3-4B27D8E68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417" y="3817306"/>
            <a:ext cx="1248427" cy="12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70109-FAAD-D4B7-CF7D-755E77F27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34">
            <a:extLst>
              <a:ext uri="{FF2B5EF4-FFF2-40B4-BE49-F238E27FC236}">
                <a16:creationId xmlns:a16="http://schemas.microsoft.com/office/drawing/2014/main" id="{58F9992A-F7F6-02B4-1F0E-53E230E99C9D}"/>
              </a:ext>
            </a:extLst>
          </p:cNvPr>
          <p:cNvSpPr/>
          <p:nvPr/>
        </p:nvSpPr>
        <p:spPr>
          <a:xfrm>
            <a:off x="320267" y="1351"/>
            <a:ext cx="11876399" cy="685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51">
            <a:extLst>
              <a:ext uri="{FF2B5EF4-FFF2-40B4-BE49-F238E27FC236}">
                <a16:creationId xmlns:a16="http://schemas.microsoft.com/office/drawing/2014/main" id="{8AE1D4F9-2536-9C48-FDB3-04670228E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8" y="1072929"/>
            <a:ext cx="628650" cy="182258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13CB3CB-0658-D200-362F-4A8C6E24D6A8}"/>
              </a:ext>
            </a:extLst>
          </p:cNvPr>
          <p:cNvSpPr txBox="1"/>
          <p:nvPr/>
        </p:nvSpPr>
        <p:spPr>
          <a:xfrm>
            <a:off x="626816" y="1352"/>
            <a:ext cx="8714789" cy="13430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>
                <a:solidFill>
                  <a:schemeClr val="accent1"/>
                </a:solidFill>
                <a:latin typeface="Gill Sans Nova"/>
              </a:rPr>
              <a:t>Analisi punti di Rischio e Controllo </a:t>
            </a:r>
            <a:endParaRPr lang="it-IT" sz="2800" b="1" i="0" u="none" strike="noStrike" kern="1200" cap="none" spc="0" baseline="0">
              <a:solidFill>
                <a:schemeClr val="accent1"/>
              </a:solidFill>
              <a:uFillTx/>
              <a:latin typeface="Gill Sans Nov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CFE956-9439-B97D-8998-5743BEC54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27731"/>
              </p:ext>
            </p:extLst>
          </p:nvPr>
        </p:nvGraphicFramePr>
        <p:xfrm>
          <a:off x="323589" y="1346547"/>
          <a:ext cx="5700574" cy="18288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757959">
                  <a:extLst>
                    <a:ext uri="{9D8B030D-6E8A-4147-A177-3AD203B41FA5}">
                      <a16:colId xmlns:a16="http://schemas.microsoft.com/office/drawing/2014/main" val="395301414"/>
                    </a:ext>
                  </a:extLst>
                </a:gridCol>
                <a:gridCol w="1071717">
                  <a:extLst>
                    <a:ext uri="{9D8B030D-6E8A-4147-A177-3AD203B41FA5}">
                      <a16:colId xmlns:a16="http://schemas.microsoft.com/office/drawing/2014/main" val="589625930"/>
                    </a:ext>
                  </a:extLst>
                </a:gridCol>
                <a:gridCol w="1068142">
                  <a:extLst>
                    <a:ext uri="{9D8B030D-6E8A-4147-A177-3AD203B41FA5}">
                      <a16:colId xmlns:a16="http://schemas.microsoft.com/office/drawing/2014/main" val="736285942"/>
                    </a:ext>
                  </a:extLst>
                </a:gridCol>
                <a:gridCol w="1134283">
                  <a:extLst>
                    <a:ext uri="{9D8B030D-6E8A-4147-A177-3AD203B41FA5}">
                      <a16:colId xmlns:a16="http://schemas.microsoft.com/office/drawing/2014/main" val="634829106"/>
                    </a:ext>
                  </a:extLst>
                </a:gridCol>
                <a:gridCol w="875071">
                  <a:extLst>
                    <a:ext uri="{9D8B030D-6E8A-4147-A177-3AD203B41FA5}">
                      <a16:colId xmlns:a16="http://schemas.microsoft.com/office/drawing/2014/main" val="2282697859"/>
                    </a:ext>
                  </a:extLst>
                </a:gridCol>
                <a:gridCol w="793402">
                  <a:extLst>
                    <a:ext uri="{9D8B030D-6E8A-4147-A177-3AD203B41FA5}">
                      <a16:colId xmlns:a16="http://schemas.microsoft.com/office/drawing/2014/main" val="3389385862"/>
                    </a:ext>
                  </a:extLst>
                </a:gridCol>
              </a:tblGrid>
              <a:tr h="297555"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Nome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Natura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Causa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Effetto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050" noProof="0" dirty="0">
                          <a:latin typeface="Gill Sans Nova"/>
                        </a:rPr>
                        <a:t>probabilità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Gill Sans Nova"/>
                        </a:rPr>
                        <a:t>Impatto</a:t>
                      </a:r>
                      <a:endParaRPr lang="en-US" sz="1200">
                        <a:latin typeface="Gill Sans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3643"/>
                  </a:ext>
                </a:extLst>
              </a:tr>
              <a:tr h="1091037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Rischio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Info. scorrette</a:t>
                      </a:r>
                      <a:endParaRPr lang="en-US" b="0" dirty="0">
                        <a:latin typeface="Gill Sans Nova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u="none" strike="noStrike" noProof="0" dirty="0">
                        <a:solidFill>
                          <a:srgbClr val="000000"/>
                        </a:solidFill>
                        <a:latin typeface="Gill Sans Nova"/>
                      </a:endParaRPr>
                    </a:p>
                    <a:p>
                      <a:pPr lvl="0">
                        <a:buNone/>
                      </a:pPr>
                      <a:br>
                        <a:rPr lang="en-US" dirty="0"/>
                      </a:br>
                      <a:endParaRPr lang="it-IT" noProof="0" dirty="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Rischio reputazionale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 dirty="0">
                          <a:latin typeface="Gill Sans Nova"/>
                        </a:rPr>
                        <a:t>Cliente percepisce info.</a:t>
                      </a:r>
                    </a:p>
                    <a:p>
                      <a:pPr marL="0" indent="0">
                        <a:buFont typeface="Arial"/>
                        <a:buNone/>
                      </a:pPr>
                      <a:r>
                        <a:rPr lang="it-IT" sz="1200" noProof="0" dirty="0">
                          <a:latin typeface="Gill Sans Nova"/>
                        </a:rPr>
                        <a:t>    scorrette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 dirty="0">
                          <a:latin typeface="Gill Sans Nova"/>
                        </a:rPr>
                        <a:t>Recensione 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285140"/>
                  </a:ext>
                </a:extLst>
              </a:tr>
            </a:tbl>
          </a:graphicData>
        </a:graphic>
      </p:graphicFrame>
      <p:pic>
        <p:nvPicPr>
          <p:cNvPr id="3" name="Graphic 2" descr="Avviso contorno">
            <a:extLst>
              <a:ext uri="{FF2B5EF4-FFF2-40B4-BE49-F238E27FC236}">
                <a16:creationId xmlns:a16="http://schemas.microsoft.com/office/drawing/2014/main" id="{50305288-4082-B435-322B-BF199CA98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580" y="727553"/>
            <a:ext cx="622127" cy="62212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561CA6-AFA6-854E-B60A-73DB806BE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22627"/>
              </p:ext>
            </p:extLst>
          </p:nvPr>
        </p:nvGraphicFramePr>
        <p:xfrm>
          <a:off x="6096914" y="1344625"/>
          <a:ext cx="6115050" cy="4519803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293794">
                  <a:extLst>
                    <a:ext uri="{9D8B030D-6E8A-4147-A177-3AD203B41FA5}">
                      <a16:colId xmlns:a16="http://schemas.microsoft.com/office/drawing/2014/main" val="3409132321"/>
                    </a:ext>
                  </a:extLst>
                </a:gridCol>
                <a:gridCol w="2821256">
                  <a:extLst>
                    <a:ext uri="{9D8B030D-6E8A-4147-A177-3AD203B41FA5}">
                      <a16:colId xmlns:a16="http://schemas.microsoft.com/office/drawing/2014/main" val="3858376093"/>
                    </a:ext>
                  </a:extLst>
                </a:gridCol>
              </a:tblGrid>
              <a:tr h="410891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Nome del controllo: corrispondenza delle informazioni sulla prenotazione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Data definizione controllo: 22/03/2025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978692"/>
                  </a:ext>
                </a:extLst>
              </a:tr>
              <a:tr h="205445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  <a:tabLst>
                          <a:tab pos="1885950" algn="l"/>
                        </a:tabLst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Target: Marketing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855063111"/>
                  </a:ext>
                </a:extLst>
              </a:tr>
              <a:tr h="205445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Controller: Commerciale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77420089"/>
                  </a:ext>
                </a:extLst>
              </a:tr>
              <a:tr h="616337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Luogo: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 ☑ nella sede del controller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 ☐ nella sede del target        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311362532"/>
                  </a:ext>
                </a:extLst>
              </a:tr>
              <a:tr h="616337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Modalità: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☐ automatizzato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☑ manuale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195125291"/>
                  </a:ext>
                </a:extLst>
              </a:tr>
              <a:tr h="616337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Tipo output: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☐quantitativo 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☑ qualitativo: su una scala corrispondenza testuale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347128248"/>
                  </a:ext>
                </a:extLst>
              </a:tr>
              <a:tr h="410891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Frequenza: semestrale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514897552"/>
                  </a:ext>
                </a:extLst>
              </a:tr>
              <a:tr h="616337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Definition of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Done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confronto delle informazioni inserite sul sito con la scheda tecnica, assegnazione di un voto sulla scala proposta e notifica al reparto target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162842191"/>
                  </a:ext>
                </a:extLst>
              </a:tr>
              <a:tr h="821783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Layout Report: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“caro collega, in data…, ho effettuato il controllo corrispondenza sulla prenotazione; purtroppo, l’esito del controllo ha registrato un punteggio basso, si prega di provvedere alla correzione del contenuto, rendendolo corrispondente alla scheda tecnica”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8034207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06148D1-A61F-9569-3520-264310690E34}"/>
              </a:ext>
            </a:extLst>
          </p:cNvPr>
          <p:cNvSpPr/>
          <p:nvPr/>
        </p:nvSpPr>
        <p:spPr>
          <a:xfrm>
            <a:off x="322530" y="5629711"/>
            <a:ext cx="3761906" cy="10259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>
                <a:latin typeface="Gill Sans Nova"/>
              </a:rPr>
              <a:t>Le informazioni scorrette o la mancata comprensione delle politiche di pagamento può portare ad un medesimo esito con effetto perdita cliente.</a:t>
            </a:r>
          </a:p>
        </p:txBody>
      </p:sp>
      <p:pic>
        <p:nvPicPr>
          <p:cNvPr id="4" name="Graphic 7" descr="Appunti mischiati con riempimento a tinta unita">
            <a:extLst>
              <a:ext uri="{FF2B5EF4-FFF2-40B4-BE49-F238E27FC236}">
                <a16:creationId xmlns:a16="http://schemas.microsoft.com/office/drawing/2014/main" id="{DAB5676A-BC8C-5F7C-B026-7BC6F9869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417" y="3817306"/>
            <a:ext cx="1248427" cy="12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42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B3936-C84B-3DE2-C3C2-F6B698B82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D3FB41-C759-2341-8EEF-2118C01E2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8" y="745"/>
            <a:ext cx="11637333" cy="6846866"/>
          </a:xfrm>
          <a:prstGeom prst="rect">
            <a:avLst/>
          </a:prstGeom>
          <a:noFill/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7C2A9E-9AF6-09BE-9414-6EAEADC87599}"/>
              </a:ext>
            </a:extLst>
          </p:cNvPr>
          <p:cNvSpPr/>
          <p:nvPr/>
        </p:nvSpPr>
        <p:spPr>
          <a:xfrm>
            <a:off x="10515600" y="5867400"/>
            <a:ext cx="1162050" cy="628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73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37B44-F2E9-BF2C-D0BD-2ECB34C3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1">
            <a:extLst>
              <a:ext uri="{FF2B5EF4-FFF2-40B4-BE49-F238E27FC236}">
                <a16:creationId xmlns:a16="http://schemas.microsoft.com/office/drawing/2014/main" id="{048AAFBC-20DE-B030-3EC7-91C3A6CE4284}"/>
              </a:ext>
            </a:extLst>
          </p:cNvPr>
          <p:cNvSpPr/>
          <p:nvPr/>
        </p:nvSpPr>
        <p:spPr>
          <a:xfrm>
            <a:off x="6871716" y="0"/>
            <a:ext cx="5336127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7B63B29-C932-3160-339C-77C9C6DFFEA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Agenda</a:t>
            </a:r>
          </a:p>
        </p:txBody>
      </p:sp>
      <p:pic>
        <p:nvPicPr>
          <p:cNvPr id="4" name="Segnaposto immagine 6" descr="persona con camicia rosa su sfondo giallo">
            <a:extLst>
              <a:ext uri="{FF2B5EF4-FFF2-40B4-BE49-F238E27FC236}">
                <a16:creationId xmlns:a16="http://schemas.microsoft.com/office/drawing/2014/main" id="{0774CF88-7D9E-8313-B1D8-D7445A138F4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/>
        </p:blipFill>
        <p:spPr>
          <a:xfrm>
            <a:off x="-4763" y="0"/>
            <a:ext cx="3438526" cy="3438525"/>
          </a:xfrm>
        </p:spPr>
      </p:pic>
      <p:pic>
        <p:nvPicPr>
          <p:cNvPr id="5" name="Segnaposto immagine 8" descr="persona con felpa gialla e cappello nero su sfondo azzurro">
            <a:extLst>
              <a:ext uri="{FF2B5EF4-FFF2-40B4-BE49-F238E27FC236}">
                <a16:creationId xmlns:a16="http://schemas.microsoft.com/office/drawing/2014/main" id="{D49A8911-4551-F8B5-E0AB-63FD26CF12F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t="9" b="9"/>
          <a:stretch/>
        </p:blipFill>
        <p:spPr>
          <a:xfrm>
            <a:off x="3433763" y="3443288"/>
            <a:ext cx="3429000" cy="3424237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C386E00-E3E2-6041-B0C9-24046059B75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42200" y="2667000"/>
            <a:ext cx="3911600" cy="1820863"/>
          </a:xfrm>
        </p:spPr>
        <p:txBody>
          <a:bodyPr lIns="0"/>
          <a:lstStyle/>
          <a:p>
            <a:pPr marL="285750" lvl="0" indent="-285750">
              <a:lnSpc>
                <a:spcPct val="100000"/>
              </a:lnSpc>
            </a:pPr>
            <a:r>
              <a:rPr lang="it-IT" sz="1600" b="1" u="sng" dirty="0">
                <a:solidFill>
                  <a:srgbClr val="FFFFFF"/>
                </a:solidFill>
              </a:rPr>
              <a:t>Introduzione</a:t>
            </a:r>
          </a:p>
          <a:p>
            <a:pPr marL="285750" indent="-285750">
              <a:lnSpc>
                <a:spcPct val="100000"/>
              </a:lnSpc>
            </a:pPr>
            <a:r>
              <a:rPr lang="it-IT" sz="1600" dirty="0">
                <a:solidFill>
                  <a:srgbClr val="FFFFFF"/>
                </a:solidFill>
              </a:rPr>
              <a:t>Canale Indiretto &amp; Flowchart</a:t>
            </a:r>
          </a:p>
          <a:p>
            <a:pPr marL="285750" lvl="0" indent="-285750">
              <a:lnSpc>
                <a:spcPct val="100000"/>
              </a:lnSpc>
            </a:pPr>
            <a:r>
              <a:rPr lang="it-IT" sz="1600" dirty="0">
                <a:solidFill>
                  <a:srgbClr val="FFFFFF"/>
                </a:solidFill>
              </a:rPr>
              <a:t>Analisi punti di rischio e controllo</a:t>
            </a:r>
          </a:p>
          <a:p>
            <a:pPr marL="285750" lvl="0" indent="-285750">
              <a:lnSpc>
                <a:spcPct val="100000"/>
              </a:lnSpc>
            </a:pPr>
            <a:r>
              <a:rPr lang="it-IT" sz="1600" dirty="0">
                <a:solidFill>
                  <a:srgbClr val="FFFFFF"/>
                </a:solidFill>
              </a:rPr>
              <a:t>Approfondimento tasso di abbandono </a:t>
            </a:r>
          </a:p>
          <a:p>
            <a:pPr marL="285750" indent="-285750">
              <a:lnSpc>
                <a:spcPct val="100000"/>
              </a:lnSpc>
            </a:pPr>
            <a:r>
              <a:rPr lang="it-IT" sz="1600" dirty="0" err="1">
                <a:solidFill>
                  <a:srgbClr val="FFFFFF"/>
                </a:solidFill>
              </a:rPr>
              <a:t>Question</a:t>
            </a:r>
            <a:r>
              <a:rPr lang="it-IT" sz="1600" dirty="0">
                <a:solidFill>
                  <a:srgbClr val="FFFFFF"/>
                </a:solidFill>
              </a:rPr>
              <a:t> Time, riflessioni e conclusioni. 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600" dirty="0">
              <a:solidFill>
                <a:srgbClr val="FFFFFF"/>
              </a:solidFill>
            </a:endParaRPr>
          </a:p>
        </p:txBody>
      </p:sp>
      <p:pic>
        <p:nvPicPr>
          <p:cNvPr id="8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96A31F6C-E322-CF67-A31A-4E9B18979A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40658" y="684135"/>
            <a:ext cx="1982867" cy="198286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400E2B4C-3B68-982D-2CC6-C905D70EB6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3070" y="4163994"/>
            <a:ext cx="1982867" cy="19828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ttangolo 12">
            <a:extLst>
              <a:ext uri="{FF2B5EF4-FFF2-40B4-BE49-F238E27FC236}">
                <a16:creationId xmlns:a16="http://schemas.microsoft.com/office/drawing/2014/main" id="{F6EF9E0D-3565-4F66-2AE5-284CFBBC679E}"/>
              </a:ext>
            </a:extLst>
          </p:cNvPr>
          <p:cNvSpPr/>
          <p:nvPr/>
        </p:nvSpPr>
        <p:spPr>
          <a:xfrm>
            <a:off x="7442201" y="1219498"/>
            <a:ext cx="1752941" cy="129177"/>
          </a:xfrm>
          <a:prstGeom prst="rect">
            <a:avLst/>
          </a:prstGeom>
          <a:solidFill>
            <a:srgbClr val="FFC000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</p:spTree>
    <p:extLst>
      <p:ext uri="{BB962C8B-B14F-4D97-AF65-F5344CB8AC3E}">
        <p14:creationId xmlns:p14="http://schemas.microsoft.com/office/powerpoint/2010/main" val="1106560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74ED8-AC07-2A12-D28D-930DF7315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34">
            <a:extLst>
              <a:ext uri="{FF2B5EF4-FFF2-40B4-BE49-F238E27FC236}">
                <a16:creationId xmlns:a16="http://schemas.microsoft.com/office/drawing/2014/main" id="{45BFE776-A5DA-D8AD-C3C5-2D27894EE59B}"/>
              </a:ext>
            </a:extLst>
          </p:cNvPr>
          <p:cNvSpPr/>
          <p:nvPr/>
        </p:nvSpPr>
        <p:spPr>
          <a:xfrm>
            <a:off x="320267" y="1351"/>
            <a:ext cx="11876399" cy="685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51">
            <a:extLst>
              <a:ext uri="{FF2B5EF4-FFF2-40B4-BE49-F238E27FC236}">
                <a16:creationId xmlns:a16="http://schemas.microsoft.com/office/drawing/2014/main" id="{88AB6F75-E23C-656F-6368-993AB9E99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8" y="1072929"/>
            <a:ext cx="628650" cy="182258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984CBC26-4BE2-B5E1-7AF5-81DA0499AD44}"/>
              </a:ext>
            </a:extLst>
          </p:cNvPr>
          <p:cNvSpPr txBox="1"/>
          <p:nvPr/>
        </p:nvSpPr>
        <p:spPr>
          <a:xfrm>
            <a:off x="626816" y="1352"/>
            <a:ext cx="8714789" cy="13430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>
                <a:solidFill>
                  <a:schemeClr val="accent1"/>
                </a:solidFill>
                <a:latin typeface="Gill Sans Nova"/>
              </a:rPr>
              <a:t>Analisi punti di Rischio e Controllo </a:t>
            </a:r>
            <a:endParaRPr lang="it-IT" sz="2800" b="1" i="0" u="none" strike="noStrike" kern="1200" cap="none" spc="0" baseline="0">
              <a:solidFill>
                <a:schemeClr val="accent1"/>
              </a:solidFill>
              <a:uFillTx/>
              <a:latin typeface="Gill Sans Nov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5F14C6-35AC-B0D2-E25C-B0038C165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057449"/>
              </p:ext>
            </p:extLst>
          </p:nvPr>
        </p:nvGraphicFramePr>
        <p:xfrm>
          <a:off x="302712" y="1346547"/>
          <a:ext cx="5804943" cy="18288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04313">
                  <a:extLst>
                    <a:ext uri="{9D8B030D-6E8A-4147-A177-3AD203B41FA5}">
                      <a16:colId xmlns:a16="http://schemas.microsoft.com/office/drawing/2014/main" val="395301414"/>
                    </a:ext>
                  </a:extLst>
                </a:gridCol>
                <a:gridCol w="960128">
                  <a:extLst>
                    <a:ext uri="{9D8B030D-6E8A-4147-A177-3AD203B41FA5}">
                      <a16:colId xmlns:a16="http://schemas.microsoft.com/office/drawing/2014/main" val="589625930"/>
                    </a:ext>
                  </a:extLst>
                </a:gridCol>
                <a:gridCol w="1043600">
                  <a:extLst>
                    <a:ext uri="{9D8B030D-6E8A-4147-A177-3AD203B41FA5}">
                      <a16:colId xmlns:a16="http://schemas.microsoft.com/office/drawing/2014/main" val="736285942"/>
                    </a:ext>
                  </a:extLst>
                </a:gridCol>
                <a:gridCol w="1237026">
                  <a:extLst>
                    <a:ext uri="{9D8B030D-6E8A-4147-A177-3AD203B41FA5}">
                      <a16:colId xmlns:a16="http://schemas.microsoft.com/office/drawing/2014/main" val="634829106"/>
                    </a:ext>
                  </a:extLst>
                </a:gridCol>
                <a:gridCol w="814376">
                  <a:extLst>
                    <a:ext uri="{9D8B030D-6E8A-4147-A177-3AD203B41FA5}">
                      <a16:colId xmlns:a16="http://schemas.microsoft.com/office/drawing/2014/main" val="2282697859"/>
                    </a:ext>
                  </a:extLst>
                </a:gridCol>
                <a:gridCol w="745500">
                  <a:extLst>
                    <a:ext uri="{9D8B030D-6E8A-4147-A177-3AD203B41FA5}">
                      <a16:colId xmlns:a16="http://schemas.microsoft.com/office/drawing/2014/main" val="3389385862"/>
                    </a:ext>
                  </a:extLst>
                </a:gridCol>
              </a:tblGrid>
              <a:tr h="297555"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Nome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Natura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Causa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Effetto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probabilità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Gill Sans Nova"/>
                        </a:rPr>
                        <a:t>Impatto</a:t>
                      </a:r>
                      <a:endParaRPr lang="en-US" sz="1200">
                        <a:latin typeface="Gill Sans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3643"/>
                  </a:ext>
                </a:extLst>
              </a:tr>
              <a:tr h="1091037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Gill Sans Nova"/>
                        </a:rPr>
                        <a:t>Rischio  errore addebito</a:t>
                      </a:r>
                      <a:endParaRPr lang="it-IT" sz="1200" b="0" i="0" u="none" strike="noStrike" noProof="0" err="1">
                        <a:solidFill>
                          <a:srgbClr val="000000"/>
                        </a:solidFill>
                        <a:latin typeface="Gill Sans Nova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u="none" strike="noStrike" noProof="0">
                        <a:solidFill>
                          <a:srgbClr val="000000"/>
                        </a:solidFill>
                        <a:latin typeface="Gill Sans Nova"/>
                      </a:endParaRPr>
                    </a:p>
                    <a:p>
                      <a:pPr lvl="0">
                        <a:buNone/>
                      </a:pPr>
                      <a:br>
                        <a:rPr lang="en-US"/>
                      </a:br>
                      <a:endParaRPr lang="it-IT" noProof="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200" noProof="0">
                          <a:latin typeface="Gill Sans Nova"/>
                        </a:rPr>
                        <a:t>Rischio economico-tecnologico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Errore </a:t>
                      </a:r>
                      <a:r>
                        <a:rPr lang="it-IT" sz="1200" noProof="0" err="1">
                          <a:latin typeface="Gill Sans Nova"/>
                        </a:rPr>
                        <a:t>roiback</a:t>
                      </a:r>
                      <a:r>
                        <a:rPr lang="it-IT" sz="1200" noProof="0">
                          <a:latin typeface="Gill Sans Nova"/>
                        </a:rPr>
                        <a:t> calcolo rata/sconti </a:t>
                      </a:r>
                      <a:endParaRPr lang="it-IT" sz="1200" noProof="0" err="1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Rata/sconto non corretta addebitata prenotazione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Recensione 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P1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285140"/>
                  </a:ext>
                </a:extLst>
              </a:tr>
            </a:tbl>
          </a:graphicData>
        </a:graphic>
      </p:graphicFrame>
      <p:pic>
        <p:nvPicPr>
          <p:cNvPr id="3" name="Graphic 2" descr="Avviso contorno">
            <a:extLst>
              <a:ext uri="{FF2B5EF4-FFF2-40B4-BE49-F238E27FC236}">
                <a16:creationId xmlns:a16="http://schemas.microsoft.com/office/drawing/2014/main" id="{7A751757-A386-AA2E-BDB2-F0FD621EF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580" y="727553"/>
            <a:ext cx="622127" cy="62212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DFF2D3-3FEF-56EC-3222-BDA2C4509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02593"/>
              </p:ext>
            </p:extLst>
          </p:nvPr>
        </p:nvGraphicFramePr>
        <p:xfrm>
          <a:off x="6253489" y="1342559"/>
          <a:ext cx="5916714" cy="4357311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186963">
                  <a:extLst>
                    <a:ext uri="{9D8B030D-6E8A-4147-A177-3AD203B41FA5}">
                      <a16:colId xmlns:a16="http://schemas.microsoft.com/office/drawing/2014/main" val="1624519607"/>
                    </a:ext>
                  </a:extLst>
                </a:gridCol>
                <a:gridCol w="2729751">
                  <a:extLst>
                    <a:ext uri="{9D8B030D-6E8A-4147-A177-3AD203B41FA5}">
                      <a16:colId xmlns:a16="http://schemas.microsoft.com/office/drawing/2014/main" val="1526076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Nome del controllo: monitoraggio indicatore dell’esatto calcolo delle rate da parte del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roiback</a:t>
                      </a:r>
                      <a:endParaRPr lang="it-IT" sz="1200" noProof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en-US" sz="1200">
                          <a:effectLst/>
                          <a:latin typeface="Gill Sans Nova"/>
                        </a:rPr>
                        <a:t>Data </a:t>
                      </a:r>
                      <a:r>
                        <a:rPr lang="en-US" sz="1200" err="1">
                          <a:effectLst/>
                          <a:latin typeface="Gill Sans Nova"/>
                        </a:rPr>
                        <a:t>definizione</a:t>
                      </a:r>
                      <a:r>
                        <a:rPr lang="en-US" sz="1200">
                          <a:effectLst/>
                          <a:latin typeface="Gill Sans Nova"/>
                        </a:rPr>
                        <a:t> </a:t>
                      </a:r>
                      <a:r>
                        <a:rPr lang="en-US" sz="1200" err="1">
                          <a:effectLst/>
                          <a:latin typeface="Gill Sans Nova"/>
                        </a:rPr>
                        <a:t>controllo</a:t>
                      </a:r>
                      <a:r>
                        <a:rPr lang="en-US" sz="1200">
                          <a:effectLst/>
                          <a:latin typeface="Gill Sans Nova"/>
                        </a:rPr>
                        <a:t>: 27/03/2025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56547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  <a:tabLst>
                          <a:tab pos="1885950" algn="l"/>
                        </a:tabLst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Target: |Commerciale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79918113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Controller: ICT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30072729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Luogo: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 ☑ nella sede del controller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 ☐ nella sede del target        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59405609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Modalità: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☑ automatizzato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☐ manuale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2349059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Tipo output: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☑ quantitativo : Vero (se tasso scende sotto soglia) Falso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☐ qualitativo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410291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Frequenza: settimanale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57508756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Definition of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Done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ICT accede dashboard riportante i dati sulle rate calcolate con relativa scontistica; dal momento che alla conferma del pagamento  il sistema tiene traccia del codice della transazione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e’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 possibile calcolare l’indicatore del calcolo esatto rate da parte del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roiback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. Sulla dashboard ‘e  impostata soglia minima di errore superata la quale il sistema invia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alert</a:t>
                      </a:r>
                      <a:endParaRPr lang="it-IT" sz="1200" noProof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533105624"/>
                  </a:ext>
                </a:extLst>
              </a:tr>
              <a:tr h="563671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Layout Report: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“caro collega, in data…, si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e’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 registrato indicatore calcolo esatto rate anomalo.. verifica giusti importi”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500062457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B384874-B93F-50B8-1904-A76CA67E94CA}"/>
              </a:ext>
            </a:extLst>
          </p:cNvPr>
          <p:cNvSpPr/>
          <p:nvPr/>
        </p:nvSpPr>
        <p:spPr>
          <a:xfrm>
            <a:off x="322530" y="5233053"/>
            <a:ext cx="3761906" cy="10259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400">
                <a:latin typeface="Gill Sans Nova"/>
              </a:rPr>
              <a:t>In modo analogo </a:t>
            </a:r>
            <a:r>
              <a:rPr lang="it-IT" sz="1400" err="1">
                <a:latin typeface="Gill Sans Nova"/>
              </a:rPr>
              <a:t>Roiback</a:t>
            </a:r>
            <a:r>
              <a:rPr lang="it-IT" sz="1400">
                <a:latin typeface="Gill Sans Nova"/>
              </a:rPr>
              <a:t> potrebbe calcolare errati rimborsi accreditando una sbagliata somma.</a:t>
            </a:r>
            <a:endParaRPr lang="en-US"/>
          </a:p>
        </p:txBody>
      </p:sp>
      <p:pic>
        <p:nvPicPr>
          <p:cNvPr id="4" name="Graphic 7" descr="Appunti mischiati con riempimento a tinta unita">
            <a:extLst>
              <a:ext uri="{FF2B5EF4-FFF2-40B4-BE49-F238E27FC236}">
                <a16:creationId xmlns:a16="http://schemas.microsoft.com/office/drawing/2014/main" id="{627F627C-7467-8EC1-C4A3-BCA3D5D8C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417" y="3817306"/>
            <a:ext cx="1248427" cy="12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2BA6B-31B8-5935-0F96-7946FDF7C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34">
            <a:extLst>
              <a:ext uri="{FF2B5EF4-FFF2-40B4-BE49-F238E27FC236}">
                <a16:creationId xmlns:a16="http://schemas.microsoft.com/office/drawing/2014/main" id="{38C8EC18-498B-CED2-0C46-7CE4D2067B09}"/>
              </a:ext>
            </a:extLst>
          </p:cNvPr>
          <p:cNvSpPr/>
          <p:nvPr/>
        </p:nvSpPr>
        <p:spPr>
          <a:xfrm>
            <a:off x="320267" y="1351"/>
            <a:ext cx="11876399" cy="685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51">
            <a:extLst>
              <a:ext uri="{FF2B5EF4-FFF2-40B4-BE49-F238E27FC236}">
                <a16:creationId xmlns:a16="http://schemas.microsoft.com/office/drawing/2014/main" id="{1C8DA105-6F98-4220-02AD-2508BE529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8" y="1072929"/>
            <a:ext cx="628650" cy="182258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494BCE71-1D29-57CA-ACA1-81CF97F9903E}"/>
              </a:ext>
            </a:extLst>
          </p:cNvPr>
          <p:cNvSpPr txBox="1"/>
          <p:nvPr/>
        </p:nvSpPr>
        <p:spPr>
          <a:xfrm>
            <a:off x="626816" y="1352"/>
            <a:ext cx="8714789" cy="13430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>
                <a:solidFill>
                  <a:schemeClr val="accent1"/>
                </a:solidFill>
                <a:latin typeface="Gill Sans Nova"/>
              </a:rPr>
              <a:t>Analisi punti di Rischio e Controllo </a:t>
            </a:r>
            <a:endParaRPr lang="it-IT" sz="2800" b="1" i="0" u="none" strike="noStrike" kern="1200" cap="none" spc="0" baseline="0">
              <a:solidFill>
                <a:schemeClr val="accent1"/>
              </a:solidFill>
              <a:uFillTx/>
              <a:latin typeface="Gill Sans Nov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7AC908-3191-A77A-D162-A0A45696B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495514"/>
              </p:ext>
            </p:extLst>
          </p:nvPr>
        </p:nvGraphicFramePr>
        <p:xfrm>
          <a:off x="281835" y="1346547"/>
          <a:ext cx="5825826" cy="18288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07926">
                  <a:extLst>
                    <a:ext uri="{9D8B030D-6E8A-4147-A177-3AD203B41FA5}">
                      <a16:colId xmlns:a16="http://schemas.microsoft.com/office/drawing/2014/main" val="395301414"/>
                    </a:ext>
                  </a:extLst>
                </a:gridCol>
                <a:gridCol w="963582">
                  <a:extLst>
                    <a:ext uri="{9D8B030D-6E8A-4147-A177-3AD203B41FA5}">
                      <a16:colId xmlns:a16="http://schemas.microsoft.com/office/drawing/2014/main" val="589625930"/>
                    </a:ext>
                  </a:extLst>
                </a:gridCol>
                <a:gridCol w="1047354">
                  <a:extLst>
                    <a:ext uri="{9D8B030D-6E8A-4147-A177-3AD203B41FA5}">
                      <a16:colId xmlns:a16="http://schemas.microsoft.com/office/drawing/2014/main" val="736285942"/>
                    </a:ext>
                  </a:extLst>
                </a:gridCol>
                <a:gridCol w="1241476">
                  <a:extLst>
                    <a:ext uri="{9D8B030D-6E8A-4147-A177-3AD203B41FA5}">
                      <a16:colId xmlns:a16="http://schemas.microsoft.com/office/drawing/2014/main" val="634829106"/>
                    </a:ext>
                  </a:extLst>
                </a:gridCol>
                <a:gridCol w="817306">
                  <a:extLst>
                    <a:ext uri="{9D8B030D-6E8A-4147-A177-3AD203B41FA5}">
                      <a16:colId xmlns:a16="http://schemas.microsoft.com/office/drawing/2014/main" val="2282697859"/>
                    </a:ext>
                  </a:extLst>
                </a:gridCol>
                <a:gridCol w="748182">
                  <a:extLst>
                    <a:ext uri="{9D8B030D-6E8A-4147-A177-3AD203B41FA5}">
                      <a16:colId xmlns:a16="http://schemas.microsoft.com/office/drawing/2014/main" val="3389385862"/>
                    </a:ext>
                  </a:extLst>
                </a:gridCol>
              </a:tblGrid>
              <a:tr h="297555"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Nome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Natura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Causa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Effetto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probabilità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Gill Sans Nova"/>
                        </a:rPr>
                        <a:t>Impatto</a:t>
                      </a:r>
                      <a:endParaRPr lang="en-US" sz="1200">
                        <a:latin typeface="Gill Sans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3643"/>
                  </a:ext>
                </a:extLst>
              </a:tr>
              <a:tr h="1091037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Gill Sans Nova"/>
                        </a:rPr>
                        <a:t>Rischio mancato </a:t>
                      </a:r>
                      <a:r>
                        <a:rPr lang="it-IT" sz="1200" b="0" i="0" u="none" strike="noStrike" noProof="0" err="1">
                          <a:solidFill>
                            <a:srgbClr val="000000"/>
                          </a:solidFill>
                          <a:latin typeface="Gill Sans Nova"/>
                        </a:rPr>
                        <a:t>reminder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u="none" strike="noStrike" noProof="0">
                        <a:solidFill>
                          <a:srgbClr val="000000"/>
                        </a:solidFill>
                        <a:latin typeface="Gill Sans Nova"/>
                      </a:endParaRPr>
                    </a:p>
                    <a:p>
                      <a:pPr lvl="0">
                        <a:buNone/>
                      </a:pPr>
                      <a:br>
                        <a:rPr lang="en-US"/>
                      </a:br>
                      <a:endParaRPr lang="it-IT" noProof="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200" noProof="0">
                          <a:latin typeface="Gill Sans Nova"/>
                        </a:rPr>
                        <a:t>Rischio Tecnologico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Malfunzionamento </a:t>
                      </a:r>
                      <a:r>
                        <a:rPr lang="it-IT" sz="1200" noProof="0" err="1">
                          <a:latin typeface="Gill Sans Nova"/>
                        </a:rPr>
                        <a:t>roiback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 dirty="0">
                          <a:latin typeface="Gill Sans Nova"/>
                        </a:rPr>
                        <a:t>Assenza </a:t>
                      </a:r>
                      <a:r>
                        <a:rPr lang="it-IT" sz="1200" noProof="0" dirty="0" err="1">
                          <a:latin typeface="Gill Sans Nova"/>
                        </a:rPr>
                        <a:t>reiminder</a:t>
                      </a:r>
                      <a:endParaRPr lang="it-IT" sz="1200" noProof="0" dirty="0">
                        <a:latin typeface="Gill Sans Nova"/>
                      </a:endParaRP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it-IT" sz="1200" noProof="0" dirty="0">
                          <a:latin typeface="Gill Sans Nova"/>
                        </a:rPr>
                        <a:t>Cliente può non essere liquido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P1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285140"/>
                  </a:ext>
                </a:extLst>
              </a:tr>
            </a:tbl>
          </a:graphicData>
        </a:graphic>
      </p:graphicFrame>
      <p:pic>
        <p:nvPicPr>
          <p:cNvPr id="3" name="Graphic 2" descr="Avviso contorno">
            <a:extLst>
              <a:ext uri="{FF2B5EF4-FFF2-40B4-BE49-F238E27FC236}">
                <a16:creationId xmlns:a16="http://schemas.microsoft.com/office/drawing/2014/main" id="{E51BD815-09BD-9B99-58EA-871C27176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580" y="727553"/>
            <a:ext cx="622127" cy="62212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23A851-439F-7582-4E64-3FF576F87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92210"/>
              </p:ext>
            </p:extLst>
          </p:nvPr>
        </p:nvGraphicFramePr>
        <p:xfrm>
          <a:off x="6232612" y="1342559"/>
          <a:ext cx="5937591" cy="4357311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198208">
                  <a:extLst>
                    <a:ext uri="{9D8B030D-6E8A-4147-A177-3AD203B41FA5}">
                      <a16:colId xmlns:a16="http://schemas.microsoft.com/office/drawing/2014/main" val="2234164960"/>
                    </a:ext>
                  </a:extLst>
                </a:gridCol>
                <a:gridCol w="2739383">
                  <a:extLst>
                    <a:ext uri="{9D8B030D-6E8A-4147-A177-3AD203B41FA5}">
                      <a16:colId xmlns:a16="http://schemas.microsoft.com/office/drawing/2014/main" val="39300743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Nome del controllo: monitoraggio tasso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reimander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roiback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Data definizione controllo: 24/03/2025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698225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  <a:tabLst>
                          <a:tab pos="1885950" algn="l"/>
                        </a:tabLst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Target: Marketing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8636712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Controller: ICT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26759383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Luogo: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 ☑ nella sede del controller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 ☐ nella sede del target        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17871853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Modalità: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☑ automatizzato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☐ manuale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5366993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Tipo output: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☑ quantitativo : Vero (se tasso scende sotto soglia) Falso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☐ qualitativo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7757797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Frequenza: settimanale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1067035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Definition of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Done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ICT accede dashboard riportante i dati dei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reminder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 inviati clienti; dal momento che alla conferma del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reminder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 il sistema tiene traccia del codice della prenotazione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e’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 possibile calcolare il tasso di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reminder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. Sulla dashboard impostato soglia minima superata la quale il sistema invia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alert</a:t>
                      </a:r>
                      <a:endParaRPr lang="it-IT" sz="1200" noProof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33134195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Layout Report: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“caro collega, in data…, si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e’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 registrato tasso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reminder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 anomalo.. ho effettuato il controllo sul sito; purtroppo, l’esito del controllo ha registrato un punteggio basso,”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720020056"/>
                  </a:ext>
                </a:extLst>
              </a:tr>
            </a:tbl>
          </a:graphicData>
        </a:graphic>
      </p:graphicFrame>
      <p:pic>
        <p:nvPicPr>
          <p:cNvPr id="4" name="Graphic 7" descr="Appunti mischiati con riempimento a tinta unita">
            <a:extLst>
              <a:ext uri="{FF2B5EF4-FFF2-40B4-BE49-F238E27FC236}">
                <a16:creationId xmlns:a16="http://schemas.microsoft.com/office/drawing/2014/main" id="{C206871E-F845-7BDE-FB2B-8567EEB9C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417" y="3817306"/>
            <a:ext cx="1248427" cy="12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6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FCA50-7531-4FD9-5AEE-349C93F3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34">
            <a:extLst>
              <a:ext uri="{FF2B5EF4-FFF2-40B4-BE49-F238E27FC236}">
                <a16:creationId xmlns:a16="http://schemas.microsoft.com/office/drawing/2014/main" id="{5EE6756C-CFDC-D3C3-7844-5042B75A816D}"/>
              </a:ext>
            </a:extLst>
          </p:cNvPr>
          <p:cNvSpPr/>
          <p:nvPr/>
        </p:nvSpPr>
        <p:spPr>
          <a:xfrm>
            <a:off x="320267" y="-9087"/>
            <a:ext cx="11876399" cy="685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51">
            <a:extLst>
              <a:ext uri="{FF2B5EF4-FFF2-40B4-BE49-F238E27FC236}">
                <a16:creationId xmlns:a16="http://schemas.microsoft.com/office/drawing/2014/main" id="{BB4D2BD5-662C-9255-530B-26C875819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8" y="1072929"/>
            <a:ext cx="628650" cy="182258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99BE5D58-41B6-780C-F618-C7C9C6BB580C}"/>
              </a:ext>
            </a:extLst>
          </p:cNvPr>
          <p:cNvSpPr txBox="1"/>
          <p:nvPr/>
        </p:nvSpPr>
        <p:spPr>
          <a:xfrm>
            <a:off x="626816" y="1352"/>
            <a:ext cx="8714789" cy="13430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>
                <a:solidFill>
                  <a:schemeClr val="accent1"/>
                </a:solidFill>
                <a:latin typeface="Gill Sans Nova"/>
              </a:rPr>
              <a:t>Analisi punti di Rischio e Controllo </a:t>
            </a:r>
            <a:endParaRPr lang="it-IT" sz="2800" b="1" i="0" u="none" strike="noStrike" kern="1200" cap="none" spc="0" baseline="0">
              <a:solidFill>
                <a:schemeClr val="accent1"/>
              </a:solidFill>
              <a:uFillTx/>
              <a:latin typeface="Gill Sans Nov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DDB935-622F-F137-B99E-8AF0041FA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416307"/>
              </p:ext>
            </p:extLst>
          </p:nvPr>
        </p:nvGraphicFramePr>
        <p:xfrm>
          <a:off x="323589" y="1346547"/>
          <a:ext cx="5846718" cy="18288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16953">
                  <a:extLst>
                    <a:ext uri="{9D8B030D-6E8A-4147-A177-3AD203B41FA5}">
                      <a16:colId xmlns:a16="http://schemas.microsoft.com/office/drawing/2014/main" val="395301414"/>
                    </a:ext>
                  </a:extLst>
                </a:gridCol>
                <a:gridCol w="943897">
                  <a:extLst>
                    <a:ext uri="{9D8B030D-6E8A-4147-A177-3AD203B41FA5}">
                      <a16:colId xmlns:a16="http://schemas.microsoft.com/office/drawing/2014/main" val="589625930"/>
                    </a:ext>
                  </a:extLst>
                </a:gridCol>
                <a:gridCol w="1071716">
                  <a:extLst>
                    <a:ext uri="{9D8B030D-6E8A-4147-A177-3AD203B41FA5}">
                      <a16:colId xmlns:a16="http://schemas.microsoft.com/office/drawing/2014/main" val="736285942"/>
                    </a:ext>
                  </a:extLst>
                </a:gridCol>
                <a:gridCol w="1199535">
                  <a:extLst>
                    <a:ext uri="{9D8B030D-6E8A-4147-A177-3AD203B41FA5}">
                      <a16:colId xmlns:a16="http://schemas.microsoft.com/office/drawing/2014/main" val="634829106"/>
                    </a:ext>
                  </a:extLst>
                </a:gridCol>
                <a:gridCol w="976663">
                  <a:extLst>
                    <a:ext uri="{9D8B030D-6E8A-4147-A177-3AD203B41FA5}">
                      <a16:colId xmlns:a16="http://schemas.microsoft.com/office/drawing/2014/main" val="2282697859"/>
                    </a:ext>
                  </a:extLst>
                </a:gridCol>
                <a:gridCol w="837954">
                  <a:extLst>
                    <a:ext uri="{9D8B030D-6E8A-4147-A177-3AD203B41FA5}">
                      <a16:colId xmlns:a16="http://schemas.microsoft.com/office/drawing/2014/main" val="3389385862"/>
                    </a:ext>
                  </a:extLst>
                </a:gridCol>
              </a:tblGrid>
              <a:tr h="340396"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Nome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Natura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Causa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Effetto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probabilità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Gill Sans Nova"/>
                        </a:rPr>
                        <a:t>Impatto</a:t>
                      </a:r>
                      <a:endParaRPr lang="en-US" sz="1200">
                        <a:latin typeface="Gill Sans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3643"/>
                  </a:ext>
                </a:extLst>
              </a:tr>
              <a:tr h="1006061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Gill Sans Nova"/>
                        </a:rPr>
                        <a:t>Rischio  perdita cliente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u="none" strike="noStrike" noProof="0">
                        <a:solidFill>
                          <a:srgbClr val="000000"/>
                        </a:solidFill>
                        <a:latin typeface="Gill Sans Nova"/>
                      </a:endParaRPr>
                    </a:p>
                    <a:p>
                      <a:pPr lvl="0">
                        <a:buNone/>
                      </a:pPr>
                      <a:br>
                        <a:rPr lang="en-US"/>
                      </a:br>
                      <a:endParaRPr lang="it-IT" noProof="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Rischio  economico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Cliente inserisce dati errati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fallimento prenotazione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285140"/>
                  </a:ext>
                </a:extLst>
              </a:tr>
            </a:tbl>
          </a:graphicData>
        </a:graphic>
      </p:graphicFrame>
      <p:pic>
        <p:nvPicPr>
          <p:cNvPr id="3" name="Graphic 2" descr="Avviso contorno">
            <a:extLst>
              <a:ext uri="{FF2B5EF4-FFF2-40B4-BE49-F238E27FC236}">
                <a16:creationId xmlns:a16="http://schemas.microsoft.com/office/drawing/2014/main" id="{23EE5409-46F0-8213-C025-CDD862E03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580" y="727553"/>
            <a:ext cx="622127" cy="62212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D64D63C-77E6-7E52-ABB0-92C6ED261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63540"/>
              </p:ext>
            </p:extLst>
          </p:nvPr>
        </p:nvGraphicFramePr>
        <p:xfrm>
          <a:off x="6258251" y="1347181"/>
          <a:ext cx="5938508" cy="4738247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196233">
                  <a:extLst>
                    <a:ext uri="{9D8B030D-6E8A-4147-A177-3AD203B41FA5}">
                      <a16:colId xmlns:a16="http://schemas.microsoft.com/office/drawing/2014/main" val="1835501978"/>
                    </a:ext>
                  </a:extLst>
                </a:gridCol>
                <a:gridCol w="2742275">
                  <a:extLst>
                    <a:ext uri="{9D8B030D-6E8A-4147-A177-3AD203B41FA5}">
                      <a16:colId xmlns:a16="http://schemas.microsoft.com/office/drawing/2014/main" val="15123798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Nome del controllo: monitoraggio Tasso di abbandono del processo di prenotazione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Data definizione controllo: 26/03/2025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173503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  <a:tabLst>
                          <a:tab pos="1885950" algn="l"/>
                        </a:tabLst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Target: ufficio booking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4866060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Controller: ICT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803853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Luogo: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 ☑ nella sede del controller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 ☐ nella sede del target        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26533547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Modalità: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☑ automatizzato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☐manuale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3693636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Tipo output: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☑quantitativo: Vero ( se tasso scende sotto soglia) o Falso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☐qualitativo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62934724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Frequenza: settimanale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 dirty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38864140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Definition of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Done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Nova"/>
                        </a:rPr>
                        <a:t>reparto ICT accede alla dashboard riportante i dati delle prenotazioni avviate;; dal momento che alla conferma della prenotazione, il sistema tiene traccia dell’indirizzo IP di riferimento, è possibile calcolare il tasso di abbandono. Sulla dashboard è impostata una soglia minima, superata la quale il sistema da un </a:t>
                      </a:r>
                      <a:r>
                        <a:rPr lang="it-IT" sz="1200" noProof="0" err="1">
                          <a:effectLst/>
                          <a:latin typeface="Gill Sans Nova"/>
                        </a:rPr>
                        <a:t>allert</a:t>
                      </a:r>
                      <a:r>
                        <a:rPr lang="it-IT" sz="1200" noProof="0">
                          <a:effectLst/>
                          <a:latin typeface="Gill Sans Nova"/>
                        </a:rPr>
                        <a:t> </a:t>
                      </a:r>
                    </a:p>
                    <a:p>
                      <a:pPr algn="just">
                        <a:buNone/>
                      </a:pPr>
                      <a:endParaRPr lang="it-IT" sz="1200" noProof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18414806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Layout Report: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Nova"/>
                        </a:rPr>
                        <a:t>“caro collega, sul sito…, in data…, si è registrato un tasso di abbandono anomalo, controlla”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 dirty="0">
                        <a:effectLst/>
                        <a:latin typeface="Gill Sans Nova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 dirty="0">
                        <a:effectLst/>
                        <a:latin typeface="Gill Sans Nov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38368261"/>
                  </a:ext>
                </a:extLst>
              </a:tr>
            </a:tbl>
          </a:graphicData>
        </a:graphic>
      </p:graphicFrame>
      <p:pic>
        <p:nvPicPr>
          <p:cNvPr id="4" name="Graphic 7" descr="Appunti mischiati con riempimento a tinta unita">
            <a:extLst>
              <a:ext uri="{FF2B5EF4-FFF2-40B4-BE49-F238E27FC236}">
                <a16:creationId xmlns:a16="http://schemas.microsoft.com/office/drawing/2014/main" id="{31DA80B2-81EC-3A05-E6F5-1212E3AA1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417" y="3817306"/>
            <a:ext cx="1248427" cy="12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36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A0E4-6162-1AFF-EB99-21D1DB21E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34">
            <a:extLst>
              <a:ext uri="{FF2B5EF4-FFF2-40B4-BE49-F238E27FC236}">
                <a16:creationId xmlns:a16="http://schemas.microsoft.com/office/drawing/2014/main" id="{2FA18D9D-2C09-C82F-6D2D-48961485858B}"/>
              </a:ext>
            </a:extLst>
          </p:cNvPr>
          <p:cNvSpPr/>
          <p:nvPr/>
        </p:nvSpPr>
        <p:spPr>
          <a:xfrm>
            <a:off x="320267" y="1351"/>
            <a:ext cx="11876399" cy="685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51">
            <a:extLst>
              <a:ext uri="{FF2B5EF4-FFF2-40B4-BE49-F238E27FC236}">
                <a16:creationId xmlns:a16="http://schemas.microsoft.com/office/drawing/2014/main" id="{41C5144E-793D-BF58-040A-8B57C6932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8" y="1072929"/>
            <a:ext cx="628650" cy="182258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1901509C-1504-D83B-4A59-05144B9A4C77}"/>
              </a:ext>
            </a:extLst>
          </p:cNvPr>
          <p:cNvSpPr txBox="1"/>
          <p:nvPr/>
        </p:nvSpPr>
        <p:spPr>
          <a:xfrm>
            <a:off x="626816" y="1352"/>
            <a:ext cx="8714789" cy="13430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>
                <a:solidFill>
                  <a:schemeClr val="accent1"/>
                </a:solidFill>
                <a:latin typeface="Gill Sans Nova"/>
              </a:rPr>
              <a:t>Analisi punti di Rischio e Controllo </a:t>
            </a:r>
            <a:endParaRPr lang="it-IT" sz="2800" b="1" i="0" u="none" strike="noStrike" kern="1200" cap="none" spc="0" baseline="0">
              <a:solidFill>
                <a:schemeClr val="accent1"/>
              </a:solidFill>
              <a:uFillTx/>
              <a:latin typeface="Gill Sans Nov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B46B54-FECA-2518-C12D-BA9B29392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566966"/>
              </p:ext>
            </p:extLst>
          </p:nvPr>
        </p:nvGraphicFramePr>
        <p:xfrm>
          <a:off x="338569" y="1349680"/>
          <a:ext cx="5825826" cy="16459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29210">
                  <a:extLst>
                    <a:ext uri="{9D8B030D-6E8A-4147-A177-3AD203B41FA5}">
                      <a16:colId xmlns:a16="http://schemas.microsoft.com/office/drawing/2014/main" val="395301414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589625930"/>
                    </a:ext>
                  </a:extLst>
                </a:gridCol>
                <a:gridCol w="1226091">
                  <a:extLst>
                    <a:ext uri="{9D8B030D-6E8A-4147-A177-3AD203B41FA5}">
                      <a16:colId xmlns:a16="http://schemas.microsoft.com/office/drawing/2014/main" val="736285942"/>
                    </a:ext>
                  </a:extLst>
                </a:gridCol>
                <a:gridCol w="1241476">
                  <a:extLst>
                    <a:ext uri="{9D8B030D-6E8A-4147-A177-3AD203B41FA5}">
                      <a16:colId xmlns:a16="http://schemas.microsoft.com/office/drawing/2014/main" val="634829106"/>
                    </a:ext>
                  </a:extLst>
                </a:gridCol>
                <a:gridCol w="817306">
                  <a:extLst>
                    <a:ext uri="{9D8B030D-6E8A-4147-A177-3AD203B41FA5}">
                      <a16:colId xmlns:a16="http://schemas.microsoft.com/office/drawing/2014/main" val="2282697859"/>
                    </a:ext>
                  </a:extLst>
                </a:gridCol>
                <a:gridCol w="748182">
                  <a:extLst>
                    <a:ext uri="{9D8B030D-6E8A-4147-A177-3AD203B41FA5}">
                      <a16:colId xmlns:a16="http://schemas.microsoft.com/office/drawing/2014/main" val="3389385862"/>
                    </a:ext>
                  </a:extLst>
                </a:gridCol>
              </a:tblGrid>
              <a:tr h="297555"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Nome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Natura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Causa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Effetto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probabilità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Gill Sans Nova"/>
                        </a:rPr>
                        <a:t>Impatto</a:t>
                      </a:r>
                      <a:endParaRPr lang="en-US" sz="1200">
                        <a:latin typeface="Gill Sans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3643"/>
                  </a:ext>
                </a:extLst>
              </a:tr>
              <a:tr h="1091037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Gill Sans Nova"/>
                        </a:rPr>
                        <a:t>Rischio  legale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u="none" strike="noStrike" noProof="0">
                        <a:solidFill>
                          <a:srgbClr val="000000"/>
                        </a:solidFill>
                        <a:latin typeface="Gill Sans Nova"/>
                      </a:endParaRPr>
                    </a:p>
                    <a:p>
                      <a:pPr lvl="0">
                        <a:buNone/>
                      </a:pPr>
                      <a:br>
                        <a:rPr lang="en-US"/>
                      </a:br>
                      <a:endParaRPr lang="it-IT" noProof="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200" noProof="0">
                          <a:latin typeface="Gill Sans Nova"/>
                        </a:rPr>
                        <a:t>Rischio economico-normativo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Inserimento carte rubate, scadute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Perdita prenotazione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Esporre CDS a controversie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285140"/>
                  </a:ext>
                </a:extLst>
              </a:tr>
            </a:tbl>
          </a:graphicData>
        </a:graphic>
      </p:graphicFrame>
      <p:pic>
        <p:nvPicPr>
          <p:cNvPr id="3" name="Graphic 2" descr="Avviso contorno">
            <a:extLst>
              <a:ext uri="{FF2B5EF4-FFF2-40B4-BE49-F238E27FC236}">
                <a16:creationId xmlns:a16="http://schemas.microsoft.com/office/drawing/2014/main" id="{BF097C8E-3543-5AA8-FD81-B7C0634DF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580" y="727553"/>
            <a:ext cx="622127" cy="62212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D9EDA9-ABCF-6E28-EE04-68C9BAA3C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824963"/>
              </p:ext>
            </p:extLst>
          </p:nvPr>
        </p:nvGraphicFramePr>
        <p:xfrm>
          <a:off x="6253489" y="1340021"/>
          <a:ext cx="5854083" cy="4669409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153228">
                  <a:extLst>
                    <a:ext uri="{9D8B030D-6E8A-4147-A177-3AD203B41FA5}">
                      <a16:colId xmlns:a16="http://schemas.microsoft.com/office/drawing/2014/main" val="4183963827"/>
                    </a:ext>
                  </a:extLst>
                </a:gridCol>
                <a:gridCol w="2700855">
                  <a:extLst>
                    <a:ext uri="{9D8B030D-6E8A-4147-A177-3AD203B41FA5}">
                      <a16:colId xmlns:a16="http://schemas.microsoft.com/office/drawing/2014/main" val="828804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Nome del controllo: Monitoraggio tasso transazioni fallite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en-US" sz="1200">
                          <a:effectLst/>
                          <a:latin typeface="Gill Sans MT" panose="020B0502020104020203" pitchFamily="34" charset="0"/>
                        </a:rPr>
                        <a:t>Data </a:t>
                      </a:r>
                      <a:r>
                        <a:rPr lang="en-US" sz="1200" err="1">
                          <a:effectLst/>
                          <a:latin typeface="Gill Sans MT" panose="020B0502020104020203" pitchFamily="34" charset="0"/>
                        </a:rPr>
                        <a:t>definizione</a:t>
                      </a:r>
                      <a:r>
                        <a:rPr lang="en-US" sz="1200">
                          <a:effectLst/>
                          <a:latin typeface="Gill Sans MT" panose="020B0502020104020203" pitchFamily="34" charset="0"/>
                        </a:rPr>
                        <a:t> </a:t>
                      </a:r>
                      <a:r>
                        <a:rPr lang="en-US" sz="1200" err="1">
                          <a:effectLst/>
                          <a:latin typeface="Gill Sans MT" panose="020B0502020104020203" pitchFamily="34" charset="0"/>
                        </a:rPr>
                        <a:t>controllo</a:t>
                      </a:r>
                      <a:r>
                        <a:rPr lang="en-US" sz="1200">
                          <a:effectLst/>
                          <a:latin typeface="Gill Sans MT" panose="020B0502020104020203" pitchFamily="34" charset="0"/>
                        </a:rPr>
                        <a:t>: 26/03/2025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946531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  <a:tabLst>
                          <a:tab pos="1885950" algn="l"/>
                        </a:tabLst>
                      </a:pPr>
                      <a:r>
                        <a:rPr lang="it-IT" sz="1200" noProof="0">
                          <a:effectLst/>
                          <a:latin typeface="Gill Sans MT" panose="020B0502020104020203" pitchFamily="34" charset="0"/>
                        </a:rPr>
                        <a:t>Reparto Target: marketing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05059950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MT" panose="020B0502020104020203" pitchFamily="34" charset="0"/>
                        </a:rPr>
                        <a:t>Reparto Controller: ICT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75917004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Luogo: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 ☑ nella sede del controller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 ☐ nella sede del target        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79528840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MT" panose="020B0502020104020203" pitchFamily="34" charset="0"/>
                        </a:rPr>
                        <a:t>Modalità: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MT" panose="020B0502020104020203" pitchFamily="34" charset="0"/>
                        </a:rPr>
                        <a:t>☑ automatizzato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MT" panose="020B0502020104020203" pitchFamily="34" charset="0"/>
                        </a:rPr>
                        <a:t>☐ manuale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1625231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Tipo output: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☑quantitativo: Vero( se tasso scende sotto soglia prevista) o falso 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☐qualitativo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93214406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Frequenza: settimane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69897229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Definition of </a:t>
                      </a:r>
                      <a:r>
                        <a:rPr lang="it-IT" sz="1200" noProof="0" dirty="0" err="1">
                          <a:effectLst/>
                          <a:latin typeface="Gill Sans MT" panose="020B0502020104020203" pitchFamily="34" charset="0"/>
                        </a:rPr>
                        <a:t>Done</a:t>
                      </a: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:</a:t>
                      </a:r>
                    </a:p>
                    <a:p>
                      <a:pPr algn="just"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reparto ICT accede alla dashboard riportante i dati delle transazioni clienti; dal momento che conferma transazione sistema tiene traccia </a:t>
                      </a:r>
                      <a:r>
                        <a:rPr lang="it-IT" sz="1200" noProof="0" dirty="0" err="1">
                          <a:effectLst/>
                          <a:latin typeface="Gill Sans MT" panose="020B0502020104020203" pitchFamily="34" charset="0"/>
                        </a:rPr>
                        <a:t>ip</a:t>
                      </a: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 riferimento, è possibile calcolare tasso transazione fallite. Sulla </a:t>
                      </a:r>
                      <a:r>
                        <a:rPr lang="it-IT" sz="1200" noProof="0" dirty="0" err="1">
                          <a:effectLst/>
                          <a:latin typeface="Gill Sans MT" panose="020B0502020104020203" pitchFamily="34" charset="0"/>
                        </a:rPr>
                        <a:t>ddasboard</a:t>
                      </a: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 impostata soglia minima superata quale sistema invia </a:t>
                      </a:r>
                      <a:r>
                        <a:rPr lang="it-IT" sz="1200" noProof="0" dirty="0" err="1">
                          <a:effectLst/>
                          <a:latin typeface="Gill Sans MT" panose="020B0502020104020203" pitchFamily="34" charset="0"/>
                        </a:rPr>
                        <a:t>alert</a:t>
                      </a: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.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915709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Layout Report: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 dirty="0">
                        <a:effectLst/>
                        <a:latin typeface="Gill Sans MT" panose="020B0502020104020203" pitchFamily="34" charset="0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“caro collega, sul sito…, in data…, si è registrato un tasso di abbandono anomalo, controlla”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 dirty="0">
                        <a:effectLst/>
                        <a:latin typeface="Gill Sans MT" panose="020B0502020104020203" pitchFamily="34" charset="0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627165219"/>
                  </a:ext>
                </a:extLst>
              </a:tr>
            </a:tbl>
          </a:graphicData>
        </a:graphic>
      </p:graphicFrame>
      <p:pic>
        <p:nvPicPr>
          <p:cNvPr id="4" name="Graphic 7" descr="Appunti mischiati con riempimento a tinta unita">
            <a:extLst>
              <a:ext uri="{FF2B5EF4-FFF2-40B4-BE49-F238E27FC236}">
                <a16:creationId xmlns:a16="http://schemas.microsoft.com/office/drawing/2014/main" id="{09559B0F-6793-BE43-7ECC-3012131D7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417" y="3817306"/>
            <a:ext cx="1248427" cy="12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76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BD044-4155-DF68-1A67-51D640C6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34">
            <a:extLst>
              <a:ext uri="{FF2B5EF4-FFF2-40B4-BE49-F238E27FC236}">
                <a16:creationId xmlns:a16="http://schemas.microsoft.com/office/drawing/2014/main" id="{BFB2B387-62E7-4160-6733-F475DE85ACE6}"/>
              </a:ext>
            </a:extLst>
          </p:cNvPr>
          <p:cNvSpPr/>
          <p:nvPr/>
        </p:nvSpPr>
        <p:spPr>
          <a:xfrm>
            <a:off x="320267" y="1351"/>
            <a:ext cx="11876399" cy="685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 dirty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51">
            <a:extLst>
              <a:ext uri="{FF2B5EF4-FFF2-40B4-BE49-F238E27FC236}">
                <a16:creationId xmlns:a16="http://schemas.microsoft.com/office/drawing/2014/main" id="{67451255-6219-26CF-1F50-E6DBB4E52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8" y="1072929"/>
            <a:ext cx="628650" cy="182258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CED48E68-041B-722C-BB90-0DFAF33FE0F9}"/>
              </a:ext>
            </a:extLst>
          </p:cNvPr>
          <p:cNvSpPr txBox="1"/>
          <p:nvPr/>
        </p:nvSpPr>
        <p:spPr>
          <a:xfrm>
            <a:off x="626816" y="1352"/>
            <a:ext cx="8714789" cy="13430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>
                <a:solidFill>
                  <a:schemeClr val="accent1"/>
                </a:solidFill>
                <a:latin typeface="Gill Sans Nova"/>
              </a:rPr>
              <a:t>Analisi punti di Rischio e Controllo </a:t>
            </a:r>
            <a:endParaRPr lang="it-IT" sz="2800" b="1" i="0" u="none" strike="noStrike" kern="1200" cap="none" spc="0" baseline="0">
              <a:solidFill>
                <a:schemeClr val="accent1"/>
              </a:solidFill>
              <a:uFillTx/>
              <a:latin typeface="Gill Sans Nov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86D93A-24D4-F6FE-2D13-B868B3FD8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77621"/>
              </p:ext>
            </p:extLst>
          </p:nvPr>
        </p:nvGraphicFramePr>
        <p:xfrm>
          <a:off x="364445" y="1357987"/>
          <a:ext cx="5825826" cy="18288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07926">
                  <a:extLst>
                    <a:ext uri="{9D8B030D-6E8A-4147-A177-3AD203B41FA5}">
                      <a16:colId xmlns:a16="http://schemas.microsoft.com/office/drawing/2014/main" val="395301414"/>
                    </a:ext>
                  </a:extLst>
                </a:gridCol>
                <a:gridCol w="963582">
                  <a:extLst>
                    <a:ext uri="{9D8B030D-6E8A-4147-A177-3AD203B41FA5}">
                      <a16:colId xmlns:a16="http://schemas.microsoft.com/office/drawing/2014/main" val="589625930"/>
                    </a:ext>
                  </a:extLst>
                </a:gridCol>
                <a:gridCol w="1047354">
                  <a:extLst>
                    <a:ext uri="{9D8B030D-6E8A-4147-A177-3AD203B41FA5}">
                      <a16:colId xmlns:a16="http://schemas.microsoft.com/office/drawing/2014/main" val="736285942"/>
                    </a:ext>
                  </a:extLst>
                </a:gridCol>
                <a:gridCol w="1241476">
                  <a:extLst>
                    <a:ext uri="{9D8B030D-6E8A-4147-A177-3AD203B41FA5}">
                      <a16:colId xmlns:a16="http://schemas.microsoft.com/office/drawing/2014/main" val="634829106"/>
                    </a:ext>
                  </a:extLst>
                </a:gridCol>
                <a:gridCol w="817306">
                  <a:extLst>
                    <a:ext uri="{9D8B030D-6E8A-4147-A177-3AD203B41FA5}">
                      <a16:colId xmlns:a16="http://schemas.microsoft.com/office/drawing/2014/main" val="2282697859"/>
                    </a:ext>
                  </a:extLst>
                </a:gridCol>
                <a:gridCol w="748182">
                  <a:extLst>
                    <a:ext uri="{9D8B030D-6E8A-4147-A177-3AD203B41FA5}">
                      <a16:colId xmlns:a16="http://schemas.microsoft.com/office/drawing/2014/main" val="3389385862"/>
                    </a:ext>
                  </a:extLst>
                </a:gridCol>
              </a:tblGrid>
              <a:tr h="297555"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Nome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Natura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Causa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Effetto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probabilità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Gill Sans Nova"/>
                        </a:rPr>
                        <a:t>Impatto</a:t>
                      </a:r>
                      <a:endParaRPr lang="en-US" sz="1200">
                        <a:latin typeface="Gill Sans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3643"/>
                  </a:ext>
                </a:extLst>
              </a:tr>
              <a:tr h="1091037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Gill Sans Nova"/>
                        </a:rPr>
                        <a:t>Rischio perdita cliente </a:t>
                      </a: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u="none" strike="noStrike" noProof="0">
                        <a:solidFill>
                          <a:srgbClr val="000000"/>
                        </a:solidFill>
                        <a:latin typeface="Gill Sans Nova"/>
                      </a:endParaRPr>
                    </a:p>
                    <a:p>
                      <a:pPr lvl="0">
                        <a:buNone/>
                      </a:pPr>
                      <a:br>
                        <a:rPr lang="en-US"/>
                      </a:br>
                      <a:endParaRPr lang="it-IT" noProof="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200" noProof="0">
                          <a:latin typeface="Gill Sans Nova"/>
                        </a:rPr>
                        <a:t>Rischio economico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 err="1">
                          <a:latin typeface="Gill Sans Nova"/>
                        </a:rPr>
                        <a:t>Mancaza</a:t>
                      </a:r>
                      <a:r>
                        <a:rPr lang="it-IT" sz="1200" noProof="0">
                          <a:latin typeface="Gill Sans Nova"/>
                        </a:rPr>
                        <a:t> circuito pagamento valido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Fallimento prenotazione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P3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285140"/>
                  </a:ext>
                </a:extLst>
              </a:tr>
            </a:tbl>
          </a:graphicData>
        </a:graphic>
      </p:graphicFrame>
      <p:pic>
        <p:nvPicPr>
          <p:cNvPr id="3" name="Graphic 2" descr="Avviso contorno">
            <a:extLst>
              <a:ext uri="{FF2B5EF4-FFF2-40B4-BE49-F238E27FC236}">
                <a16:creationId xmlns:a16="http://schemas.microsoft.com/office/drawing/2014/main" id="{16406705-127E-8DAD-0DE2-85731F548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580" y="727553"/>
            <a:ext cx="622127" cy="62212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5FF80B-E2AC-6A52-8F46-F2AA95A1A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509653"/>
              </p:ext>
            </p:extLst>
          </p:nvPr>
        </p:nvGraphicFramePr>
        <p:xfrm>
          <a:off x="6258251" y="1253236"/>
          <a:ext cx="5875878" cy="4936744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162524">
                  <a:extLst>
                    <a:ext uri="{9D8B030D-6E8A-4147-A177-3AD203B41FA5}">
                      <a16:colId xmlns:a16="http://schemas.microsoft.com/office/drawing/2014/main" val="3793801203"/>
                    </a:ext>
                  </a:extLst>
                </a:gridCol>
                <a:gridCol w="2713354">
                  <a:extLst>
                    <a:ext uri="{9D8B030D-6E8A-4147-A177-3AD203B41FA5}">
                      <a16:colId xmlns:a16="http://schemas.microsoft.com/office/drawing/2014/main" val="4591048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Nome del controllo: monitoraggio Tasso abbandono processo checkout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en-US" sz="1200">
                          <a:effectLst/>
                        </a:rPr>
                        <a:t>Data </a:t>
                      </a:r>
                      <a:r>
                        <a:rPr lang="en-US" sz="1200" err="1">
                          <a:effectLst/>
                        </a:rPr>
                        <a:t>definizione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controllo</a:t>
                      </a:r>
                      <a:r>
                        <a:rPr lang="en-US" sz="1200">
                          <a:effectLst/>
                        </a:rPr>
                        <a:t>: 27/03/2025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76623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  <a:tabLst>
                          <a:tab pos="1885950" algn="l"/>
                        </a:tabLst>
                      </a:pPr>
                      <a:r>
                        <a:rPr lang="it-IT" sz="1200" noProof="0">
                          <a:effectLst/>
                        </a:rPr>
                        <a:t>Reparto Target: ufficio booking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34590371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Reparto Controller: ICT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76627216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Luogo: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 ☑ nella sede del controller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 ☐ nella sede del target        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2366016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Modalità: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☑ automatizzato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☐manuale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31450679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Tipo output: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☑quantitativo: Vero ( se tasso scende sotto soglia) o Falso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☐qualitativo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9118725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Frequenza: settimanale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>
                        <a:effectLst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33527261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Definition of </a:t>
                      </a:r>
                      <a:r>
                        <a:rPr lang="it-IT" sz="1200" noProof="0" err="1">
                          <a:effectLst/>
                        </a:rPr>
                        <a:t>Done</a:t>
                      </a:r>
                      <a:r>
                        <a:rPr lang="it-IT" sz="1200" noProof="0">
                          <a:effectLst/>
                        </a:rPr>
                        <a:t>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reparto ICT accede alla dashboard riportante i dati del checkout avviato; dal momento che alla conferma della prenotazione, il sistema tiene traccia dell’indirizzo IP di riferimento, è possibile calcolare il tasso di abbandono durante checkout. Sulla dashboard è impostata una soglia minima, superata la quale il sistema da un </a:t>
                      </a:r>
                      <a:r>
                        <a:rPr lang="it-IT" sz="1200" noProof="0" err="1">
                          <a:effectLst/>
                        </a:rPr>
                        <a:t>allert</a:t>
                      </a:r>
                      <a:r>
                        <a:rPr lang="it-IT" sz="1200" noProof="0">
                          <a:effectLst/>
                        </a:rPr>
                        <a:t> </a:t>
                      </a:r>
                    </a:p>
                    <a:p>
                      <a:pPr algn="just">
                        <a:buNone/>
                      </a:pPr>
                      <a:endParaRPr lang="it-IT" sz="1200" noProof="0">
                        <a:effectLst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92142778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Layout Report: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</a:rPr>
                        <a:t>“caro collega, sul sito…, in data…, si è registrato un tasso di abbandono anomalo, controlla”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>
                        <a:effectLst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>
                        <a:effectLst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011004533"/>
                  </a:ext>
                </a:extLst>
              </a:tr>
            </a:tbl>
          </a:graphicData>
        </a:graphic>
      </p:graphicFrame>
      <p:pic>
        <p:nvPicPr>
          <p:cNvPr id="4" name="Graphic 7" descr="Appunti mischiati con riempimento a tinta unita">
            <a:extLst>
              <a:ext uri="{FF2B5EF4-FFF2-40B4-BE49-F238E27FC236}">
                <a16:creationId xmlns:a16="http://schemas.microsoft.com/office/drawing/2014/main" id="{2F756D77-F0C6-CD2C-B940-777215532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417" y="3817306"/>
            <a:ext cx="1248427" cy="12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7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CE3C0-007A-9B9F-BBA8-610E01498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34">
            <a:extLst>
              <a:ext uri="{FF2B5EF4-FFF2-40B4-BE49-F238E27FC236}">
                <a16:creationId xmlns:a16="http://schemas.microsoft.com/office/drawing/2014/main" id="{6A2C6AAE-1177-81F0-BFF3-89E699CAF26F}"/>
              </a:ext>
            </a:extLst>
          </p:cNvPr>
          <p:cNvSpPr/>
          <p:nvPr/>
        </p:nvSpPr>
        <p:spPr>
          <a:xfrm>
            <a:off x="320267" y="1351"/>
            <a:ext cx="11876399" cy="685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Rettangolo 51">
            <a:extLst>
              <a:ext uri="{FF2B5EF4-FFF2-40B4-BE49-F238E27FC236}">
                <a16:creationId xmlns:a16="http://schemas.microsoft.com/office/drawing/2014/main" id="{49158799-C987-905E-36DB-70533A406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8" y="1072929"/>
            <a:ext cx="628650" cy="182258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261D71B8-B493-745B-F234-851D04F3E296}"/>
              </a:ext>
            </a:extLst>
          </p:cNvPr>
          <p:cNvSpPr txBox="1"/>
          <p:nvPr/>
        </p:nvSpPr>
        <p:spPr>
          <a:xfrm>
            <a:off x="626816" y="1352"/>
            <a:ext cx="8714789" cy="13430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>
                <a:solidFill>
                  <a:schemeClr val="accent1"/>
                </a:solidFill>
                <a:latin typeface="Gill Sans Nova"/>
              </a:rPr>
              <a:t>Analisi punti di Rischio e Controllo </a:t>
            </a:r>
            <a:endParaRPr lang="it-IT" sz="2800" b="1" i="0" u="none" strike="noStrike" kern="1200" cap="none" spc="0" baseline="0">
              <a:solidFill>
                <a:schemeClr val="accent1"/>
              </a:solidFill>
              <a:uFillTx/>
              <a:latin typeface="Gill Sans Nov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2CC23C-E141-9817-0907-28BA481A0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36772"/>
              </p:ext>
            </p:extLst>
          </p:nvPr>
        </p:nvGraphicFramePr>
        <p:xfrm>
          <a:off x="302712" y="1346547"/>
          <a:ext cx="5804943" cy="16459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906656">
                  <a:extLst>
                    <a:ext uri="{9D8B030D-6E8A-4147-A177-3AD203B41FA5}">
                      <a16:colId xmlns:a16="http://schemas.microsoft.com/office/drawing/2014/main" val="395301414"/>
                    </a:ext>
                  </a:extLst>
                </a:gridCol>
                <a:gridCol w="924232">
                  <a:extLst>
                    <a:ext uri="{9D8B030D-6E8A-4147-A177-3AD203B41FA5}">
                      <a16:colId xmlns:a16="http://schemas.microsoft.com/office/drawing/2014/main" val="589625930"/>
                    </a:ext>
                  </a:extLst>
                </a:gridCol>
                <a:gridCol w="1052052">
                  <a:extLst>
                    <a:ext uri="{9D8B030D-6E8A-4147-A177-3AD203B41FA5}">
                      <a16:colId xmlns:a16="http://schemas.microsoft.com/office/drawing/2014/main" val="736285942"/>
                    </a:ext>
                  </a:extLst>
                </a:gridCol>
                <a:gridCol w="1362127">
                  <a:extLst>
                    <a:ext uri="{9D8B030D-6E8A-4147-A177-3AD203B41FA5}">
                      <a16:colId xmlns:a16="http://schemas.microsoft.com/office/drawing/2014/main" val="634829106"/>
                    </a:ext>
                  </a:extLst>
                </a:gridCol>
                <a:gridCol w="814376">
                  <a:extLst>
                    <a:ext uri="{9D8B030D-6E8A-4147-A177-3AD203B41FA5}">
                      <a16:colId xmlns:a16="http://schemas.microsoft.com/office/drawing/2014/main" val="2282697859"/>
                    </a:ext>
                  </a:extLst>
                </a:gridCol>
                <a:gridCol w="745500">
                  <a:extLst>
                    <a:ext uri="{9D8B030D-6E8A-4147-A177-3AD203B41FA5}">
                      <a16:colId xmlns:a16="http://schemas.microsoft.com/office/drawing/2014/main" val="3389385862"/>
                    </a:ext>
                  </a:extLst>
                </a:gridCol>
              </a:tblGrid>
              <a:tr h="297555"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Nome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Natura Rischio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Causa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Effetto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probabilità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latin typeface="Gill Sans Nova"/>
                        </a:rPr>
                        <a:t>Impatto</a:t>
                      </a:r>
                      <a:endParaRPr lang="en-US" sz="1200">
                        <a:latin typeface="Gill Sans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53643"/>
                  </a:ext>
                </a:extLst>
              </a:tr>
              <a:tr h="1091037">
                <a:tc>
                  <a:txBody>
                    <a:bodyPr/>
                    <a:lstStyle/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Gill Sans Nova"/>
                        </a:rPr>
                        <a:t>Rischio  insolvenza</a:t>
                      </a:r>
                      <a:endParaRPr lang="it-IT" sz="1200" b="0" i="0" u="none" strike="noStrike" noProof="0" err="1">
                        <a:solidFill>
                          <a:srgbClr val="000000"/>
                        </a:solidFill>
                        <a:latin typeface="Gill Sans Nova"/>
                      </a:endParaRPr>
                    </a:p>
                    <a:p>
                      <a:pPr lv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 u="none" strike="noStrike" noProof="0">
                        <a:solidFill>
                          <a:srgbClr val="000000"/>
                        </a:solidFill>
                        <a:latin typeface="Gill Sans Nova"/>
                      </a:endParaRPr>
                    </a:p>
                    <a:p>
                      <a:pPr lvl="0">
                        <a:buNone/>
                      </a:pPr>
                      <a:br>
                        <a:rPr lang="en-US"/>
                      </a:br>
                      <a:endParaRPr lang="it-IT" noProof="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200" noProof="0">
                          <a:latin typeface="Gill Sans Nova"/>
                        </a:rPr>
                        <a:t>Rischio economico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Cliente non liquido </a:t>
                      </a:r>
                      <a:endParaRPr lang="it-IT" sz="1200" noProof="0" err="1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Rallentamento prenotazione</a:t>
                      </a:r>
                    </a:p>
                    <a:p>
                      <a:pPr marL="171450" lvl="0" indent="-171450">
                        <a:buFont typeface="Arial"/>
                        <a:buChar char="•"/>
                      </a:pPr>
                      <a:r>
                        <a:rPr lang="it-IT" sz="1200" noProof="0">
                          <a:latin typeface="Gill Sans Nova"/>
                        </a:rPr>
                        <a:t>Perdita prenotazione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>
                          <a:latin typeface="Gill Sans Nova"/>
                        </a:rPr>
                        <a:t>P3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noProof="0" dirty="0">
                          <a:latin typeface="Gill Sans Nova"/>
                        </a:rPr>
                        <a:t>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285140"/>
                  </a:ext>
                </a:extLst>
              </a:tr>
            </a:tbl>
          </a:graphicData>
        </a:graphic>
      </p:graphicFrame>
      <p:pic>
        <p:nvPicPr>
          <p:cNvPr id="3" name="Graphic 2" descr="Avviso contorno">
            <a:extLst>
              <a:ext uri="{FF2B5EF4-FFF2-40B4-BE49-F238E27FC236}">
                <a16:creationId xmlns:a16="http://schemas.microsoft.com/office/drawing/2014/main" id="{E2EEBD83-C6C8-4ACB-2C1B-A0E3CC0D8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580" y="727553"/>
            <a:ext cx="622127" cy="62212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E04482-91ED-D9D0-6494-BF457AB16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648396"/>
              </p:ext>
            </p:extLst>
          </p:nvPr>
        </p:nvGraphicFramePr>
        <p:xfrm>
          <a:off x="6195621" y="1345114"/>
          <a:ext cx="5980264" cy="4696841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3218707">
                  <a:extLst>
                    <a:ext uri="{9D8B030D-6E8A-4147-A177-3AD203B41FA5}">
                      <a16:colId xmlns:a16="http://schemas.microsoft.com/office/drawing/2014/main" val="744634046"/>
                    </a:ext>
                  </a:extLst>
                </a:gridCol>
                <a:gridCol w="2761557">
                  <a:extLst>
                    <a:ext uri="{9D8B030D-6E8A-4147-A177-3AD203B41FA5}">
                      <a16:colId xmlns:a16="http://schemas.microsoft.com/office/drawing/2014/main" val="1049235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Nome del controllo: Monitoraggio tasso clienti illiquidi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en-US" sz="1200">
                          <a:effectLst/>
                        </a:rPr>
                        <a:t>Data </a:t>
                      </a:r>
                      <a:r>
                        <a:rPr lang="en-US" sz="1200" err="1">
                          <a:effectLst/>
                        </a:rPr>
                        <a:t>definizione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err="1">
                          <a:effectLst/>
                        </a:rPr>
                        <a:t>controllo</a:t>
                      </a:r>
                      <a:r>
                        <a:rPr lang="en-US" sz="1200">
                          <a:effectLst/>
                        </a:rPr>
                        <a:t>: 27/03/2025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573737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  <a:tabLst>
                          <a:tab pos="1885950" algn="l"/>
                        </a:tabLst>
                      </a:pPr>
                      <a:r>
                        <a:rPr lang="it-IT" sz="1200" noProof="0">
                          <a:effectLst/>
                          <a:latin typeface="Gill Sans MT" panose="020B0502020104020203" pitchFamily="34" charset="0"/>
                        </a:rPr>
                        <a:t>Reparto Target: ufficio commerciale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1676276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>
                          <a:effectLst/>
                          <a:latin typeface="Gill Sans MT" panose="020B0502020104020203" pitchFamily="34" charset="0"/>
                        </a:rPr>
                        <a:t>Reparto Controller: ICT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57337197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Luogo: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 ☑ nella sede del controller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 ☐ nella sede del target        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9818765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Modalità: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☑ automatizzato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☐manuale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31205379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Tipo output: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☑quantitativo: Vero ( se tasso scende sotto soglia) o Falso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☐qualitativo </a:t>
                      </a: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38435188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Frequenza: settimanale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42581361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Definition of </a:t>
                      </a:r>
                      <a:r>
                        <a:rPr lang="it-IT" sz="1200" noProof="0" dirty="0" err="1">
                          <a:effectLst/>
                          <a:latin typeface="Gill Sans MT" panose="020B0502020104020203" pitchFamily="34" charset="0"/>
                        </a:rPr>
                        <a:t>Done</a:t>
                      </a: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reparto ICT accede alla dashboard riportante i dati pagamenti e procedura tariffa flessibile; dal momento che alla conferma della prenotazione, il sistema tiene traccia del codice prenotazione di riferimento, è possibile calcolare il tasso di clienti illiquidi. Sulla dashboard è impostata una soglia minima, superata la quale il sistema da un </a:t>
                      </a:r>
                      <a:r>
                        <a:rPr lang="it-IT" sz="1200" noProof="0" dirty="0" err="1">
                          <a:effectLst/>
                          <a:latin typeface="Gill Sans MT" panose="020B0502020104020203" pitchFamily="34" charset="0"/>
                        </a:rPr>
                        <a:t>allert</a:t>
                      </a: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 </a:t>
                      </a:r>
                    </a:p>
                    <a:p>
                      <a:pPr algn="just">
                        <a:buNone/>
                      </a:pPr>
                      <a:endParaRPr lang="it-IT" sz="1200" noProof="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2078026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Layout Report: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r>
                        <a:rPr lang="it-IT" sz="1200" noProof="0" dirty="0">
                          <a:effectLst/>
                          <a:latin typeface="Gill Sans MT" panose="020B0502020104020203" pitchFamily="34" charset="0"/>
                        </a:rPr>
                        <a:t>“caro collega, sul sito…, in data…, si è registrato un tasso di clienti illiquidi anomalo, controlla”</a:t>
                      </a: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 dirty="0">
                        <a:effectLst/>
                        <a:latin typeface="Gill Sans MT" panose="020B0502020104020203" pitchFamily="34" charset="0"/>
                      </a:endParaRPr>
                    </a:p>
                    <a:p>
                      <a:pPr algn="just">
                        <a:lnSpc>
                          <a:spcPct val="105000"/>
                        </a:lnSpc>
                        <a:buNone/>
                      </a:pPr>
                      <a:endParaRPr lang="it-IT" sz="1200" noProof="0" dirty="0"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940728740"/>
                  </a:ext>
                </a:extLst>
              </a:tr>
            </a:tbl>
          </a:graphicData>
        </a:graphic>
      </p:graphicFrame>
      <p:pic>
        <p:nvPicPr>
          <p:cNvPr id="4" name="Graphic 7" descr="Appunti mischiati con riempimento a tinta unita">
            <a:extLst>
              <a:ext uri="{FF2B5EF4-FFF2-40B4-BE49-F238E27FC236}">
                <a16:creationId xmlns:a16="http://schemas.microsoft.com/office/drawing/2014/main" id="{AFA2EDAC-3C59-5F76-52A1-02B9A5130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2417" y="3817306"/>
            <a:ext cx="1248427" cy="12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7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FF5C3-29CB-75E1-A63E-5D2720CB6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1">
            <a:extLst>
              <a:ext uri="{FF2B5EF4-FFF2-40B4-BE49-F238E27FC236}">
                <a16:creationId xmlns:a16="http://schemas.microsoft.com/office/drawing/2014/main" id="{58F02217-8843-D766-68B0-3B842DB59C47}"/>
              </a:ext>
            </a:extLst>
          </p:cNvPr>
          <p:cNvSpPr/>
          <p:nvPr/>
        </p:nvSpPr>
        <p:spPr>
          <a:xfrm>
            <a:off x="6871716" y="-10438"/>
            <a:ext cx="5336127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8E3433E6-5D52-3E41-9B80-3B1ED776306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>
                <a:latin typeface="Gill Sans Nova"/>
              </a:rPr>
              <a:t>Agenda</a:t>
            </a:r>
          </a:p>
        </p:txBody>
      </p:sp>
      <p:pic>
        <p:nvPicPr>
          <p:cNvPr id="4" name="Segnaposto immagine 6" descr="persona con camicia rosa su sfondo giallo">
            <a:extLst>
              <a:ext uri="{FF2B5EF4-FFF2-40B4-BE49-F238E27FC236}">
                <a16:creationId xmlns:a16="http://schemas.microsoft.com/office/drawing/2014/main" id="{A1368705-760E-53FE-716A-6DE8EBB1656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/>
        </p:blipFill>
        <p:spPr>
          <a:xfrm>
            <a:off x="-4763" y="0"/>
            <a:ext cx="3438526" cy="3438525"/>
          </a:xfrm>
        </p:spPr>
      </p:pic>
      <p:pic>
        <p:nvPicPr>
          <p:cNvPr id="5" name="Segnaposto immagine 8" descr="persona con felpa gialla e cappello nero su sfondo azzurro">
            <a:extLst>
              <a:ext uri="{FF2B5EF4-FFF2-40B4-BE49-F238E27FC236}">
                <a16:creationId xmlns:a16="http://schemas.microsoft.com/office/drawing/2014/main" id="{E28E4B8B-3126-2038-AD6B-B13EFA71808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t="9" b="9"/>
          <a:stretch/>
        </p:blipFill>
        <p:spPr>
          <a:xfrm>
            <a:off x="3433763" y="3443288"/>
            <a:ext cx="3429000" cy="3424237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4FCC7566-8C8A-AF87-A7F0-D68DE071281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42200" y="2667000"/>
            <a:ext cx="3911600" cy="1820863"/>
          </a:xfrm>
        </p:spPr>
        <p:txBody>
          <a:bodyPr vert="horz" lIns="0" tIns="45720" rIns="91440" bIns="45720" rtlCol="0" anchor="t">
            <a:normAutofit fontScale="92500"/>
          </a:bodyPr>
          <a:lstStyle/>
          <a:p>
            <a:pPr marL="285750" lvl="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Introduzione</a:t>
            </a:r>
          </a:p>
          <a:p>
            <a:pPr marL="28575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Canale Indiretto &amp; Flowchart</a:t>
            </a:r>
          </a:p>
          <a:p>
            <a:pPr marL="285750" lvl="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Analisi punti di rischio e controllo</a:t>
            </a:r>
          </a:p>
          <a:p>
            <a:pPr marL="285750" lvl="0" indent="-285750">
              <a:lnSpc>
                <a:spcPct val="100000"/>
              </a:lnSpc>
            </a:pPr>
            <a:r>
              <a:rPr lang="it-IT" sz="1600" b="1" u="sng">
                <a:solidFill>
                  <a:srgbClr val="FFFFFF"/>
                </a:solidFill>
                <a:latin typeface="Gill Sans Nova"/>
              </a:rPr>
              <a:t>Approfondimento tasso di abbandono </a:t>
            </a:r>
          </a:p>
          <a:p>
            <a:pPr marL="285750" indent="-285750">
              <a:lnSpc>
                <a:spcPct val="100000"/>
              </a:lnSpc>
            </a:pPr>
            <a:r>
              <a:rPr lang="it-IT" sz="1600" err="1">
                <a:solidFill>
                  <a:srgbClr val="FFFFFF"/>
                </a:solidFill>
                <a:latin typeface="Gill Sans Nova"/>
              </a:rPr>
              <a:t>Question</a:t>
            </a:r>
            <a:r>
              <a:rPr lang="it-IT" sz="1600">
                <a:solidFill>
                  <a:srgbClr val="FFFFFF"/>
                </a:solidFill>
                <a:latin typeface="Gill Sans Nova"/>
              </a:rPr>
              <a:t> Time, riflessioni e conclusioni.</a:t>
            </a:r>
            <a:r>
              <a:rPr lang="it-IT" sz="1600">
                <a:solidFill>
                  <a:srgbClr val="FFFFFF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600">
              <a:solidFill>
                <a:srgbClr val="FFFFFF"/>
              </a:solidFill>
            </a:endParaRPr>
          </a:p>
        </p:txBody>
      </p:sp>
      <p:pic>
        <p:nvPicPr>
          <p:cNvPr id="8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BB1CC25C-A941-578E-F93E-E740F7BF04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40658" y="684135"/>
            <a:ext cx="1982867" cy="198286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37801D5D-1CDA-20C7-B290-0769DB4995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3070" y="4163994"/>
            <a:ext cx="1982867" cy="19828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ttangolo 12">
            <a:extLst>
              <a:ext uri="{FF2B5EF4-FFF2-40B4-BE49-F238E27FC236}">
                <a16:creationId xmlns:a16="http://schemas.microsoft.com/office/drawing/2014/main" id="{DEDCCAAF-F534-9740-720B-CCD8102BA93F}"/>
              </a:ext>
            </a:extLst>
          </p:cNvPr>
          <p:cNvSpPr/>
          <p:nvPr/>
        </p:nvSpPr>
        <p:spPr>
          <a:xfrm>
            <a:off x="7442201" y="1219498"/>
            <a:ext cx="1752941" cy="129177"/>
          </a:xfrm>
          <a:prstGeom prst="rect">
            <a:avLst/>
          </a:prstGeom>
          <a:solidFill>
            <a:srgbClr val="FFC000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</p:spTree>
    <p:extLst>
      <p:ext uri="{BB962C8B-B14F-4D97-AF65-F5344CB8AC3E}">
        <p14:creationId xmlns:p14="http://schemas.microsoft.com/office/powerpoint/2010/main" val="2371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A90D3-5360-0485-0584-CBD0422EB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34">
            <a:extLst>
              <a:ext uri="{FF2B5EF4-FFF2-40B4-BE49-F238E27FC236}">
                <a16:creationId xmlns:a16="http://schemas.microsoft.com/office/drawing/2014/main" id="{454F4A5B-DDB3-97F0-00A7-EB9B49FDC189}"/>
              </a:ext>
            </a:extLst>
          </p:cNvPr>
          <p:cNvSpPr/>
          <p:nvPr/>
        </p:nvSpPr>
        <p:spPr>
          <a:xfrm>
            <a:off x="330705" y="1352"/>
            <a:ext cx="11876399" cy="685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91AFFCA7-6926-FE5C-C1A5-1F53C9AFA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130" y="153280"/>
            <a:ext cx="9291995" cy="780111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accent1"/>
                </a:solidFill>
              </a:rPr>
              <a:t>Tasso di abbandono nel trimestre  </a:t>
            </a:r>
          </a:p>
        </p:txBody>
      </p:sp>
      <p:sp>
        <p:nvSpPr>
          <p:cNvPr id="5" name="Rettangolo 51">
            <a:extLst>
              <a:ext uri="{FF2B5EF4-FFF2-40B4-BE49-F238E27FC236}">
                <a16:creationId xmlns:a16="http://schemas.microsoft.com/office/drawing/2014/main" id="{081FE319-D594-D9FC-52D0-855EF1E12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8" y="1072929"/>
            <a:ext cx="628650" cy="182258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pic>
        <p:nvPicPr>
          <p:cNvPr id="7" name="Immagine 6" descr="Immagine che contiene testo, schermata, Carattere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645DF34-83DA-6EEE-6DF0-4AE51EFE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6" y="5335725"/>
            <a:ext cx="11719613" cy="1520548"/>
          </a:xfrm>
          <a:prstGeom prst="rect">
            <a:avLst/>
          </a:prstGeom>
        </p:spPr>
      </p:pic>
      <p:pic>
        <p:nvPicPr>
          <p:cNvPr id="8" name="Immagine 7" descr="Immagine che contiene testo, schermata, numero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9DFFB76-F56A-93FB-7606-538DC1C9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880" y="1460777"/>
            <a:ext cx="5676760" cy="3406359"/>
          </a:xfrm>
          <a:prstGeom prst="rect">
            <a:avLst/>
          </a:prstGeom>
        </p:spPr>
      </p:pic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BD3467F6-7689-405C-6E11-4F6F66D0E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75782"/>
              </p:ext>
            </p:extLst>
          </p:nvPr>
        </p:nvGraphicFramePr>
        <p:xfrm>
          <a:off x="1860078" y="2213916"/>
          <a:ext cx="3223200" cy="223026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15434">
                  <a:extLst>
                    <a:ext uri="{9D8B030D-6E8A-4147-A177-3AD203B41FA5}">
                      <a16:colId xmlns:a16="http://schemas.microsoft.com/office/drawing/2014/main" val="1559458434"/>
                    </a:ext>
                  </a:extLst>
                </a:gridCol>
                <a:gridCol w="1207766">
                  <a:extLst>
                    <a:ext uri="{9D8B030D-6E8A-4147-A177-3AD203B41FA5}">
                      <a16:colId xmlns:a16="http://schemas.microsoft.com/office/drawing/2014/main" val="366654739"/>
                    </a:ext>
                  </a:extLst>
                </a:gridCol>
              </a:tblGrid>
              <a:tr h="367756">
                <a:tc>
                  <a:txBody>
                    <a:bodyPr/>
                    <a:lstStyle/>
                    <a:p>
                      <a:r>
                        <a:rPr lang="it-IT" sz="1600">
                          <a:latin typeface="Gill Sans Nova"/>
                        </a:rPr>
                        <a:t>Eventi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dirty="0" err="1">
                          <a:latin typeface="Gill Sans Nova"/>
                        </a:rPr>
                        <a:t>n.utenti</a:t>
                      </a:r>
                      <a:endParaRPr lang="it-IT" sz="1600" dirty="0">
                        <a:latin typeface="Gill Sans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29838"/>
                  </a:ext>
                </a:extLst>
              </a:tr>
              <a:tr h="379620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Gill Sans Nova"/>
                        </a:rPr>
                        <a:t>View_item_list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latin typeface="Gill Sans Nova"/>
                        </a:rPr>
                        <a:t>369.210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013591"/>
                  </a:ext>
                </a:extLst>
              </a:tr>
              <a:tr h="379620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Gill Sans Nova"/>
                        </a:rPr>
                        <a:t>Add_shipping_info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latin typeface="Gill Sans Nova"/>
                        </a:rPr>
                        <a:t>2.527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977980"/>
                  </a:ext>
                </a:extLst>
              </a:tr>
              <a:tr h="367756">
                <a:tc>
                  <a:txBody>
                    <a:bodyPr/>
                    <a:lstStyle/>
                    <a:p>
                      <a:r>
                        <a:rPr lang="it-IT" sz="1600" dirty="0" err="1">
                          <a:latin typeface="Gill Sans Nova"/>
                        </a:rPr>
                        <a:t>add_to_cart</a:t>
                      </a:r>
                      <a:endParaRPr lang="it-IT" sz="1600" dirty="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latin typeface="Gill Sans Nova"/>
                        </a:rPr>
                        <a:t>20.048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836713"/>
                  </a:ext>
                </a:extLst>
              </a:tr>
              <a:tr h="367756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Gill Sans Nova"/>
                        </a:rPr>
                        <a:t>Begin_checkout</a:t>
                      </a:r>
                      <a:r>
                        <a:rPr lang="it-IT" sz="1600">
                          <a:latin typeface="Gill Sans Nov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latin typeface="Gill Sans Nova"/>
                        </a:rPr>
                        <a:t>10.963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150938"/>
                  </a:ext>
                </a:extLst>
              </a:tr>
              <a:tr h="367756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Gill Sans Nova"/>
                        </a:rPr>
                        <a:t>purchase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Gill Sans Nova"/>
                        </a:rPr>
                        <a:t>1.497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80000"/>
                  </a:ext>
                </a:extLst>
              </a:tr>
            </a:tbl>
          </a:graphicData>
        </a:graphic>
      </p:graphicFrame>
      <p:pic>
        <p:nvPicPr>
          <p:cNvPr id="2" name="Immagine 1">
            <a:extLst>
              <a:ext uri="{FF2B5EF4-FFF2-40B4-BE49-F238E27FC236}">
                <a16:creationId xmlns:a16="http://schemas.microsoft.com/office/drawing/2014/main" id="{AD3D752B-D39C-9AB7-57E8-B7BC1B8BA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3673" y1="31837" x2="43673" y2="31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29000"/>
            <a:ext cx="2413819" cy="2413819"/>
          </a:xfrm>
          <a:prstGeom prst="rect">
            <a:avLst/>
          </a:prstGeom>
        </p:spPr>
      </p:pic>
      <p:sp>
        <p:nvSpPr>
          <p:cNvPr id="4" name="TextBox 760">
            <a:extLst>
              <a:ext uri="{FF2B5EF4-FFF2-40B4-BE49-F238E27FC236}">
                <a16:creationId xmlns:a16="http://schemas.microsoft.com/office/drawing/2014/main" id="{98C059D5-EFC8-BFC9-4963-61F2BCCD2FA8}"/>
              </a:ext>
            </a:extLst>
          </p:cNvPr>
          <p:cNvSpPr txBox="1"/>
          <p:nvPr/>
        </p:nvSpPr>
        <p:spPr>
          <a:xfrm>
            <a:off x="1860078" y="1864969"/>
            <a:ext cx="37147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latin typeface="Gill Sans Nova"/>
              </a:rPr>
              <a:t>Trimestre</a:t>
            </a:r>
            <a:r>
              <a:rPr lang="en-US" sz="1600" dirty="0">
                <a:latin typeface="Gill Sans Nova"/>
              </a:rPr>
              <a:t> </a:t>
            </a:r>
            <a:r>
              <a:rPr lang="en-US" sz="1600" dirty="0" err="1">
                <a:latin typeface="Gill Sans Nova"/>
              </a:rPr>
              <a:t>considerato</a:t>
            </a:r>
            <a:r>
              <a:rPr lang="en-US" sz="1600" dirty="0">
                <a:latin typeface="Gill Sans Nova"/>
              </a:rPr>
              <a:t> (28/01-27/03)</a:t>
            </a:r>
          </a:p>
        </p:txBody>
      </p:sp>
    </p:spTree>
    <p:extLst>
      <p:ext uri="{BB962C8B-B14F-4D97-AF65-F5344CB8AC3E}">
        <p14:creationId xmlns:p14="http://schemas.microsoft.com/office/powerpoint/2010/main" val="331248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E0460-6F95-F747-9FF6-40B79C4DD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34">
            <a:extLst>
              <a:ext uri="{FF2B5EF4-FFF2-40B4-BE49-F238E27FC236}">
                <a16:creationId xmlns:a16="http://schemas.microsoft.com/office/drawing/2014/main" id="{4C9CC754-1FFA-A83F-EEC9-0F4CA298648D}"/>
              </a:ext>
            </a:extLst>
          </p:cNvPr>
          <p:cNvSpPr/>
          <p:nvPr/>
        </p:nvSpPr>
        <p:spPr>
          <a:xfrm>
            <a:off x="319662" y="1352"/>
            <a:ext cx="11876399" cy="68566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CD3EAE2C-C36A-96B8-59FE-C61E00852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130" y="153280"/>
            <a:ext cx="9291995" cy="780111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accent1"/>
                </a:solidFill>
              </a:rPr>
              <a:t>Tasso di abbandono per ciascun mese</a:t>
            </a:r>
          </a:p>
        </p:txBody>
      </p:sp>
      <p:sp>
        <p:nvSpPr>
          <p:cNvPr id="5" name="Rettangolo 51">
            <a:extLst>
              <a:ext uri="{FF2B5EF4-FFF2-40B4-BE49-F238E27FC236}">
                <a16:creationId xmlns:a16="http://schemas.microsoft.com/office/drawing/2014/main" id="{4CB142F5-EA4D-FDAD-7F29-356461B14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0298" y="1072929"/>
            <a:ext cx="628650" cy="182258"/>
          </a:xfrm>
          <a:prstGeom prst="rect">
            <a:avLst/>
          </a:prstGeom>
          <a:solidFill>
            <a:srgbClr val="D1353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42529B"/>
              </a:solidFill>
              <a:uFillTx/>
              <a:latin typeface="Gill Sans Nova"/>
            </a:endParaRP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F405722-AC78-BA4D-7FFF-BFC6012AD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390869"/>
              </p:ext>
            </p:extLst>
          </p:nvPr>
        </p:nvGraphicFramePr>
        <p:xfrm>
          <a:off x="563217" y="1391478"/>
          <a:ext cx="5233686" cy="247137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29096">
                  <a:extLst>
                    <a:ext uri="{9D8B030D-6E8A-4147-A177-3AD203B41FA5}">
                      <a16:colId xmlns:a16="http://schemas.microsoft.com/office/drawing/2014/main" val="1559458434"/>
                    </a:ext>
                  </a:extLst>
                </a:gridCol>
                <a:gridCol w="1164025">
                  <a:extLst>
                    <a:ext uri="{9D8B030D-6E8A-4147-A177-3AD203B41FA5}">
                      <a16:colId xmlns:a16="http://schemas.microsoft.com/office/drawing/2014/main" val="366654739"/>
                    </a:ext>
                  </a:extLst>
                </a:gridCol>
                <a:gridCol w="1239123">
                  <a:extLst>
                    <a:ext uri="{9D8B030D-6E8A-4147-A177-3AD203B41FA5}">
                      <a16:colId xmlns:a16="http://schemas.microsoft.com/office/drawing/2014/main" val="1316874476"/>
                    </a:ext>
                  </a:extLst>
                </a:gridCol>
                <a:gridCol w="1101442">
                  <a:extLst>
                    <a:ext uri="{9D8B030D-6E8A-4147-A177-3AD203B41FA5}">
                      <a16:colId xmlns:a16="http://schemas.microsoft.com/office/drawing/2014/main" val="2003331089"/>
                    </a:ext>
                  </a:extLst>
                </a:gridCol>
              </a:tblGrid>
              <a:tr h="3492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eventi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err="1">
                          <a:latin typeface="Gill Sans Nova"/>
                        </a:rPr>
                        <a:t>n.utenti</a:t>
                      </a:r>
                      <a:endParaRPr lang="it-IT" sz="1600">
                        <a:latin typeface="Gill Sans Nov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789848"/>
                  </a:ext>
                </a:extLst>
              </a:tr>
              <a:tr h="349216">
                <a:tc>
                  <a:txBody>
                    <a:bodyPr/>
                    <a:lstStyle/>
                    <a:p>
                      <a:endParaRPr lang="it-IT" sz="160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gennaio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febbraio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marzo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29838"/>
                  </a:ext>
                </a:extLst>
              </a:tr>
              <a:tr h="362648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Gill Sans Nova"/>
                        </a:rPr>
                        <a:t>View_item_list</a:t>
                      </a:r>
                      <a:endParaRPr lang="it-IT" sz="160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latin typeface="Gill Sans Nova"/>
                        </a:rPr>
                        <a:t>25.823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180.995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162.392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013591"/>
                  </a:ext>
                </a:extLst>
              </a:tr>
              <a:tr h="362648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Gill Sans Nova"/>
                        </a:rPr>
                        <a:t>Add_shipping_info</a:t>
                      </a:r>
                      <a:endParaRPr lang="it-IT" sz="160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latin typeface="Gill Sans Nova"/>
                        </a:rPr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1.157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1.236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977980"/>
                  </a:ext>
                </a:extLst>
              </a:tr>
              <a:tr h="349216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Gill Sans Nova"/>
                        </a:rPr>
                        <a:t>add_to_cart</a:t>
                      </a:r>
                      <a:endParaRPr lang="it-IT" sz="160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latin typeface="Gill Sans Nova"/>
                        </a:rPr>
                        <a:t>1.381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9.117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9.490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836713"/>
                  </a:ext>
                </a:extLst>
              </a:tr>
              <a:tr h="349216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Gill Sans Nova"/>
                        </a:rPr>
                        <a:t>Begin_checkout</a:t>
                      </a:r>
                      <a:r>
                        <a:rPr lang="it-IT" sz="1600">
                          <a:latin typeface="Gill Sans Nov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latin typeface="Gill Sans Nova"/>
                        </a:rPr>
                        <a:t>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5.004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5.287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150938"/>
                  </a:ext>
                </a:extLst>
              </a:tr>
              <a:tr h="349216">
                <a:tc>
                  <a:txBody>
                    <a:bodyPr/>
                    <a:lstStyle/>
                    <a:p>
                      <a:r>
                        <a:rPr lang="it-IT" sz="1600" err="1">
                          <a:latin typeface="Gill Sans Nova"/>
                        </a:rPr>
                        <a:t>purchase</a:t>
                      </a:r>
                      <a:endParaRPr lang="it-IT" sz="1600">
                        <a:latin typeface="Gill Sans Nov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>
                          <a:latin typeface="Gill Sans Nova"/>
                        </a:rPr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>
                          <a:latin typeface="Gill Sans Nova"/>
                        </a:rPr>
                        <a:t>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600" dirty="0">
                          <a:latin typeface="Gill Sans Nova"/>
                        </a:rPr>
                        <a:t>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980000"/>
                  </a:ext>
                </a:extLst>
              </a:tr>
            </a:tbl>
          </a:graphicData>
        </a:graphic>
      </p:graphicFrame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F392FB96-1F0D-A6BB-C250-16B3E012A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063668"/>
              </p:ext>
            </p:extLst>
          </p:nvPr>
        </p:nvGraphicFramePr>
        <p:xfrm>
          <a:off x="563217" y="4472608"/>
          <a:ext cx="5355804" cy="22321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8951">
                  <a:extLst>
                    <a:ext uri="{9D8B030D-6E8A-4147-A177-3AD203B41FA5}">
                      <a16:colId xmlns:a16="http://schemas.microsoft.com/office/drawing/2014/main" val="578324938"/>
                    </a:ext>
                  </a:extLst>
                </a:gridCol>
                <a:gridCol w="1338951">
                  <a:extLst>
                    <a:ext uri="{9D8B030D-6E8A-4147-A177-3AD203B41FA5}">
                      <a16:colId xmlns:a16="http://schemas.microsoft.com/office/drawing/2014/main" val="748179732"/>
                    </a:ext>
                  </a:extLst>
                </a:gridCol>
                <a:gridCol w="1338951">
                  <a:extLst>
                    <a:ext uri="{9D8B030D-6E8A-4147-A177-3AD203B41FA5}">
                      <a16:colId xmlns:a16="http://schemas.microsoft.com/office/drawing/2014/main" val="1929194631"/>
                    </a:ext>
                  </a:extLst>
                </a:gridCol>
                <a:gridCol w="1338951">
                  <a:extLst>
                    <a:ext uri="{9D8B030D-6E8A-4147-A177-3AD203B41FA5}">
                      <a16:colId xmlns:a16="http://schemas.microsoft.com/office/drawing/2014/main" val="3216370931"/>
                    </a:ext>
                  </a:extLst>
                </a:gridCol>
              </a:tblGrid>
              <a:tr h="37201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it-IT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TASSO ABBANDONO DEL CLIENTE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85785"/>
                  </a:ext>
                </a:extLst>
              </a:tr>
              <a:tr h="372019">
                <a:tc>
                  <a:txBody>
                    <a:bodyPr/>
                    <a:lstStyle/>
                    <a:p>
                      <a:pPr algn="l" fontAlgn="b"/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gennaio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febbraio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marzo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492504"/>
                  </a:ext>
                </a:extLst>
              </a:tr>
              <a:tr h="37201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TRA 1 E 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99,48%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99,36%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99,24%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3898279"/>
                  </a:ext>
                </a:extLst>
              </a:tr>
              <a:tr h="37201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TRA 2 E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-930,60%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-693,17%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-667,80%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814289"/>
                  </a:ext>
                </a:extLst>
              </a:tr>
              <a:tr h="37201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TRA 3 E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51,34%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45,47%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44,29%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645617"/>
                  </a:ext>
                </a:extLst>
              </a:tr>
              <a:tr h="37201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TRA 4 E 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ptos Narrow"/>
                        </a:rPr>
                        <a:t>82,29%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ptos Narrow"/>
                        </a:rPr>
                        <a:t>85,23%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ptos Narrow"/>
                        </a:rPr>
                        <a:t>87,91%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53112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450D6720-DC12-9EFB-2523-9C3C86B0A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088299"/>
              </p:ext>
            </p:extLst>
          </p:nvPr>
        </p:nvGraphicFramePr>
        <p:xfrm>
          <a:off x="6695385" y="4470621"/>
          <a:ext cx="5032712" cy="21743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58178">
                  <a:extLst>
                    <a:ext uri="{9D8B030D-6E8A-4147-A177-3AD203B41FA5}">
                      <a16:colId xmlns:a16="http://schemas.microsoft.com/office/drawing/2014/main" val="1791317583"/>
                    </a:ext>
                  </a:extLst>
                </a:gridCol>
                <a:gridCol w="1258178">
                  <a:extLst>
                    <a:ext uri="{9D8B030D-6E8A-4147-A177-3AD203B41FA5}">
                      <a16:colId xmlns:a16="http://schemas.microsoft.com/office/drawing/2014/main" val="2154426861"/>
                    </a:ext>
                  </a:extLst>
                </a:gridCol>
                <a:gridCol w="1258178">
                  <a:extLst>
                    <a:ext uri="{9D8B030D-6E8A-4147-A177-3AD203B41FA5}">
                      <a16:colId xmlns:a16="http://schemas.microsoft.com/office/drawing/2014/main" val="3558272024"/>
                    </a:ext>
                  </a:extLst>
                </a:gridCol>
                <a:gridCol w="1258178">
                  <a:extLst>
                    <a:ext uri="{9D8B030D-6E8A-4147-A177-3AD203B41FA5}">
                      <a16:colId xmlns:a16="http://schemas.microsoft.com/office/drawing/2014/main" val="2528159045"/>
                    </a:ext>
                  </a:extLst>
                </a:gridCol>
              </a:tblGrid>
              <a:tr h="36239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it-IT" sz="1600" b="1" i="0" u="none" strike="noStrike">
                          <a:solidFill>
                            <a:srgbClr val="FFFFFF"/>
                          </a:solidFill>
                          <a:effectLst/>
                          <a:latin typeface="Aptos Narrow"/>
                        </a:rPr>
                        <a:t>TASSO ABBANDONO DEL CLIENTE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116936"/>
                  </a:ext>
                </a:extLst>
              </a:tr>
              <a:tr h="362398">
                <a:tc>
                  <a:txBody>
                    <a:bodyPr/>
                    <a:lstStyle/>
                    <a:p>
                      <a:pPr algn="l" fontAlgn="b"/>
                      <a:endParaRPr lang="it-IT" sz="16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gennaio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febbraio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marzo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84181"/>
                  </a:ext>
                </a:extLst>
              </a:tr>
              <a:tr h="362398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TRA 1 E 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99,48%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99,36%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99,24%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8579489"/>
                  </a:ext>
                </a:extLst>
              </a:tr>
              <a:tr h="362398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TRA 1 E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94,65%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94,93%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94,16%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34690"/>
                  </a:ext>
                </a:extLst>
              </a:tr>
              <a:tr h="362398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TRA 1 E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97,40%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97,24%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/>
                        </a:rPr>
                        <a:t>96,74%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947341"/>
                  </a:ext>
                </a:extLst>
              </a:tr>
              <a:tr h="362398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TRA 1 E 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ptos Narrow"/>
                        </a:rPr>
                        <a:t>99,54%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ptos Narrow"/>
                        </a:rPr>
                        <a:t>99,59%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ptos Narrow"/>
                        </a:rPr>
                        <a:t>99,61%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8133"/>
                  </a:ext>
                </a:extLst>
              </a:tr>
            </a:tbl>
          </a:graphicData>
        </a:graphic>
      </p:graphicFrame>
      <p:pic>
        <p:nvPicPr>
          <p:cNvPr id="15" name="Immagine 14" descr="Immagine che contiene testo, schermata, Carattere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67A0B30-3EB6-C0F3-B77D-CCE26F1F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" r="-203"/>
          <a:stretch/>
        </p:blipFill>
        <p:spPr>
          <a:xfrm>
            <a:off x="6494323" y="1071218"/>
            <a:ext cx="5453963" cy="3235739"/>
          </a:xfrm>
          <a:prstGeom prst="rect">
            <a:avLst/>
          </a:prstGeom>
        </p:spPr>
      </p:pic>
      <p:sp>
        <p:nvSpPr>
          <p:cNvPr id="2" name="TextBox 760">
            <a:extLst>
              <a:ext uri="{FF2B5EF4-FFF2-40B4-BE49-F238E27FC236}">
                <a16:creationId xmlns:a16="http://schemas.microsoft.com/office/drawing/2014/main" id="{10645E92-C588-9E3D-00E7-9C20765CC2D9}"/>
              </a:ext>
            </a:extLst>
          </p:cNvPr>
          <p:cNvSpPr txBox="1"/>
          <p:nvPr/>
        </p:nvSpPr>
        <p:spPr>
          <a:xfrm>
            <a:off x="1840413" y="984779"/>
            <a:ext cx="37147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latin typeface="Gill Sans Nova"/>
              </a:rPr>
              <a:t>Trimestre</a:t>
            </a:r>
            <a:r>
              <a:rPr lang="en-US" sz="1600" dirty="0">
                <a:latin typeface="Gill Sans Nova"/>
              </a:rPr>
              <a:t> </a:t>
            </a:r>
            <a:r>
              <a:rPr lang="en-US" sz="1600" dirty="0" err="1">
                <a:latin typeface="Gill Sans Nova"/>
              </a:rPr>
              <a:t>considerato</a:t>
            </a:r>
            <a:r>
              <a:rPr lang="en-US" sz="1600" dirty="0">
                <a:latin typeface="Gill Sans Nova"/>
              </a:rPr>
              <a:t> (28/01-27/03)</a:t>
            </a:r>
          </a:p>
        </p:txBody>
      </p:sp>
    </p:spTree>
    <p:extLst>
      <p:ext uri="{BB962C8B-B14F-4D97-AF65-F5344CB8AC3E}">
        <p14:creationId xmlns:p14="http://schemas.microsoft.com/office/powerpoint/2010/main" val="3283865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">
            <a:extLst>
              <a:ext uri="{FF2B5EF4-FFF2-40B4-BE49-F238E27FC236}">
                <a16:creationId xmlns:a16="http://schemas.microsoft.com/office/drawing/2014/main" id="{CF0115D4-9026-49E4-39BB-CFD9F02BBD6A}"/>
              </a:ext>
            </a:extLst>
          </p:cNvPr>
          <p:cNvSpPr/>
          <p:nvPr/>
        </p:nvSpPr>
        <p:spPr>
          <a:xfrm>
            <a:off x="0" y="363894"/>
            <a:ext cx="12191996" cy="6494105"/>
          </a:xfrm>
          <a:prstGeom prst="rect">
            <a:avLst/>
          </a:prstGeom>
          <a:solidFill>
            <a:srgbClr val="D1353C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31A57C13-CC77-13E9-9ABE-86A1D2E3A0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3988" y="3614738"/>
            <a:ext cx="2330450" cy="804862"/>
          </a:xfrm>
        </p:spPr>
        <p:txBody>
          <a:bodyPr lIns="0" rIns="0" anchor="b" anchorCtr="1">
            <a:noAutofit/>
          </a:bodyPr>
          <a:lstStyle/>
          <a:p>
            <a:pPr marL="0" lvl="0" indent="0" algn="ctr">
              <a:buNone/>
            </a:pPr>
            <a:r>
              <a:rPr lang="it-IT">
                <a:solidFill>
                  <a:srgbClr val="FFFFFF"/>
                </a:solidFill>
              </a:rPr>
              <a:t>51,34%</a:t>
            </a:r>
          </a:p>
          <a:p>
            <a:pPr marL="0" indent="0" algn="ctr">
              <a:buNone/>
            </a:pPr>
            <a:r>
              <a:rPr lang="it-IT">
                <a:solidFill>
                  <a:srgbClr val="FFFFFF"/>
                </a:solidFill>
              </a:rPr>
              <a:t>gennaio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F9318D2-5E35-9937-B205-5E469F7C0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898" y="470998"/>
            <a:ext cx="9431697" cy="855384"/>
          </a:xfrm>
        </p:spPr>
        <p:txBody>
          <a:bodyPr/>
          <a:lstStyle/>
          <a:p>
            <a:pPr lvl="0"/>
            <a:r>
              <a:rPr lang="it-IT"/>
              <a:t>Considerazioni sui risultati ottenuti </a:t>
            </a:r>
          </a:p>
        </p:txBody>
      </p:sp>
      <p:sp>
        <p:nvSpPr>
          <p:cNvPr id="8" name="Segnaposto testo 5">
            <a:extLst>
              <a:ext uri="{FF2B5EF4-FFF2-40B4-BE49-F238E27FC236}">
                <a16:creationId xmlns:a16="http://schemas.microsoft.com/office/drawing/2014/main" id="{CE9684C0-5DC5-63D0-AFD3-957F42DC29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59250" y="3592513"/>
            <a:ext cx="2341563" cy="804862"/>
          </a:xfrm>
        </p:spPr>
        <p:txBody>
          <a:bodyPr lIns="0" rIns="0" anchor="b" anchorCtr="1">
            <a:noAutofit/>
          </a:bodyPr>
          <a:lstStyle/>
          <a:p>
            <a:pPr marL="0" lvl="0" indent="0" algn="ctr">
              <a:buNone/>
            </a:pPr>
            <a:r>
              <a:rPr lang="it-IT">
                <a:solidFill>
                  <a:srgbClr val="FFFFFF"/>
                </a:solidFill>
              </a:rPr>
              <a:t>97,40%</a:t>
            </a:r>
          </a:p>
          <a:p>
            <a:pPr marL="0" indent="0" algn="ctr">
              <a:buNone/>
            </a:pPr>
            <a:r>
              <a:rPr lang="it-IT">
                <a:solidFill>
                  <a:srgbClr val="FFFFFF"/>
                </a:solidFill>
              </a:rPr>
              <a:t>gennaio</a:t>
            </a:r>
          </a:p>
        </p:txBody>
      </p:sp>
      <p:sp>
        <p:nvSpPr>
          <p:cNvPr id="9" name="Segnaposto testo 15">
            <a:extLst>
              <a:ext uri="{FF2B5EF4-FFF2-40B4-BE49-F238E27FC236}">
                <a16:creationId xmlns:a16="http://schemas.microsoft.com/office/drawing/2014/main" id="{6A6B59B6-8BF1-CD3E-0EDC-C826C52653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8138" y="4475163"/>
            <a:ext cx="3479800" cy="638175"/>
          </a:xfrm>
        </p:spPr>
        <p:txBody>
          <a:bodyPr lIns="0" rIns="0" anchor="b" anchorCtr="1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2000" err="1">
                <a:solidFill>
                  <a:srgbClr val="FFFFFF"/>
                </a:solidFill>
              </a:rPr>
              <a:t>Add_to_cart</a:t>
            </a:r>
            <a:r>
              <a:rPr lang="it-IT" sz="2000">
                <a:solidFill>
                  <a:srgbClr val="FFFFFF"/>
                </a:solidFill>
              </a:rPr>
              <a:t> – </a:t>
            </a:r>
            <a:r>
              <a:rPr lang="it-IT" sz="2000" err="1">
                <a:solidFill>
                  <a:srgbClr val="FFFFFF"/>
                </a:solidFill>
              </a:rPr>
              <a:t>begin_checkout</a:t>
            </a:r>
            <a:endParaRPr lang="it-IT" err="1"/>
          </a:p>
        </p:txBody>
      </p:sp>
      <p:pic>
        <p:nvPicPr>
          <p:cNvPr id="21" name="Immagine 20" descr="Immagine che contiene schermata, Elementi grafici, cerchio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C8D3AA9C-499E-B522-19D4-681DAF4FD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6647" t="18090" r="18617" b="-1138"/>
          <a:stretch/>
        </p:blipFill>
        <p:spPr>
          <a:xfrm>
            <a:off x="462446" y="1603167"/>
            <a:ext cx="2020486" cy="1824472"/>
          </a:xfrm>
          <a:prstGeom prst="rect">
            <a:avLst/>
          </a:prstGeom>
        </p:spPr>
      </p:pic>
      <p:pic>
        <p:nvPicPr>
          <p:cNvPr id="22" name="Immagine 21" descr="Immagine che contiene schermata, Elementi grafici, cerchio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7E4153C1-579E-D5A7-890C-4D00A1583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754" t="14907" r="20359" b="-614"/>
          <a:stretch/>
        </p:blipFill>
        <p:spPr>
          <a:xfrm>
            <a:off x="2008533" y="1603650"/>
            <a:ext cx="1795387" cy="1783195"/>
          </a:xfrm>
          <a:prstGeom prst="rect">
            <a:avLst/>
          </a:prstGeom>
        </p:spPr>
      </p:pic>
      <p:sp>
        <p:nvSpPr>
          <p:cNvPr id="25" name="Segnaposto testo 3">
            <a:extLst>
              <a:ext uri="{FF2B5EF4-FFF2-40B4-BE49-F238E27FC236}">
                <a16:creationId xmlns:a16="http://schemas.microsoft.com/office/drawing/2014/main" id="{39B80F58-F0DF-6BA8-28A2-9F4EF0CCDDE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41488" y="3589338"/>
            <a:ext cx="2330450" cy="804862"/>
          </a:xfrm>
        </p:spPr>
        <p:txBody>
          <a:bodyPr lIns="0" rIns="0" anchor="b" anchorCtr="1">
            <a:noAutofit/>
          </a:bodyPr>
          <a:lstStyle/>
          <a:p>
            <a:pPr marL="0" lvl="0" indent="0" algn="ctr">
              <a:buNone/>
            </a:pPr>
            <a:r>
              <a:rPr lang="it-IT">
                <a:solidFill>
                  <a:srgbClr val="FFFFFF"/>
                </a:solidFill>
              </a:rPr>
              <a:t>44,29%</a:t>
            </a:r>
          </a:p>
          <a:p>
            <a:pPr marL="0" indent="0" algn="ctr">
              <a:buNone/>
            </a:pPr>
            <a:r>
              <a:rPr lang="it-IT">
                <a:solidFill>
                  <a:srgbClr val="FFFFFF"/>
                </a:solidFill>
              </a:rPr>
              <a:t>marzo</a:t>
            </a:r>
          </a:p>
        </p:txBody>
      </p:sp>
      <p:sp>
        <p:nvSpPr>
          <p:cNvPr id="29" name="Segnaposto testo 5">
            <a:extLst>
              <a:ext uri="{FF2B5EF4-FFF2-40B4-BE49-F238E27FC236}">
                <a16:creationId xmlns:a16="http://schemas.microsoft.com/office/drawing/2014/main" id="{89EF09FE-2EFF-EF4B-A8D5-28B2F461DA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691188" y="3589338"/>
            <a:ext cx="2343150" cy="804862"/>
          </a:xfrm>
        </p:spPr>
        <p:txBody>
          <a:bodyPr lIns="0" rIns="0" anchor="b" anchorCtr="1">
            <a:noAutofit/>
          </a:bodyPr>
          <a:lstStyle/>
          <a:p>
            <a:pPr marL="0" lvl="0" indent="0" algn="ctr">
              <a:buNone/>
            </a:pPr>
            <a:r>
              <a:rPr lang="it-IT">
                <a:solidFill>
                  <a:srgbClr val="FFFFFF"/>
                </a:solidFill>
              </a:rPr>
              <a:t>96,74%</a:t>
            </a:r>
          </a:p>
          <a:p>
            <a:pPr marL="0" indent="0" algn="ctr">
              <a:buNone/>
            </a:pPr>
            <a:r>
              <a:rPr lang="it-IT">
                <a:solidFill>
                  <a:srgbClr val="FFFFFF"/>
                </a:solidFill>
              </a:rPr>
              <a:t>marzo</a:t>
            </a:r>
            <a:endParaRPr lang="it-IT"/>
          </a:p>
        </p:txBody>
      </p:sp>
      <p:pic>
        <p:nvPicPr>
          <p:cNvPr id="30" name="Immagine 29" descr="Immagine che contiene schermata, testo, Carattere, Elementi grafici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DD746F69-9626-760E-4923-D374D2C63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862" t="16154" r="28659" b="13077"/>
          <a:stretch/>
        </p:blipFill>
        <p:spPr>
          <a:xfrm>
            <a:off x="4561091" y="1729132"/>
            <a:ext cx="1529730" cy="1578050"/>
          </a:xfrm>
          <a:prstGeom prst="rect">
            <a:avLst/>
          </a:prstGeom>
        </p:spPr>
      </p:pic>
      <p:pic>
        <p:nvPicPr>
          <p:cNvPr id="31" name="Immagine 30" descr="Immagine che contiene schermata, testo, Carattere, Elementi grafici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241D93A-EDC0-DE8A-1FF7-53F9A6196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862" t="16154" r="28659" b="13077"/>
          <a:stretch/>
        </p:blipFill>
        <p:spPr>
          <a:xfrm>
            <a:off x="6096134" y="1707045"/>
            <a:ext cx="1529730" cy="1578050"/>
          </a:xfrm>
          <a:prstGeom prst="rect">
            <a:avLst/>
          </a:prstGeom>
        </p:spPr>
      </p:pic>
      <p:sp>
        <p:nvSpPr>
          <p:cNvPr id="33" name="Segnaposto testo 5">
            <a:extLst>
              <a:ext uri="{FF2B5EF4-FFF2-40B4-BE49-F238E27FC236}">
                <a16:creationId xmlns:a16="http://schemas.microsoft.com/office/drawing/2014/main" id="{250D385C-F14C-0B7A-CFEB-4D3B62B153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32763" y="3390900"/>
            <a:ext cx="2341562" cy="1025525"/>
          </a:xfrm>
        </p:spPr>
        <p:txBody>
          <a:bodyPr lIns="0" rIns="0" anchor="b" anchorCtr="1">
            <a:noAutofit/>
          </a:bodyPr>
          <a:lstStyle/>
          <a:p>
            <a:pPr marL="0" lvl="0" indent="0" algn="ctr">
              <a:buNone/>
            </a:pPr>
            <a:r>
              <a:rPr lang="it-IT">
                <a:solidFill>
                  <a:srgbClr val="FFFFFF"/>
                </a:solidFill>
              </a:rPr>
              <a:t>82,29%</a:t>
            </a:r>
          </a:p>
          <a:p>
            <a:pPr marL="0" indent="0" algn="ctr">
              <a:buNone/>
            </a:pPr>
            <a:r>
              <a:rPr lang="it-IT">
                <a:solidFill>
                  <a:srgbClr val="FFFFFF"/>
                </a:solidFill>
              </a:rPr>
              <a:t>gennaio</a:t>
            </a:r>
          </a:p>
        </p:txBody>
      </p:sp>
      <p:sp>
        <p:nvSpPr>
          <p:cNvPr id="35" name="Segnaposto testo 5">
            <a:extLst>
              <a:ext uri="{FF2B5EF4-FFF2-40B4-BE49-F238E27FC236}">
                <a16:creationId xmlns:a16="http://schemas.microsoft.com/office/drawing/2014/main" id="{4D3D139B-1B00-CEA2-9359-87F316088A1A}"/>
              </a:ext>
            </a:extLst>
          </p:cNvPr>
          <p:cNvSpPr txBox="1">
            <a:spLocks/>
          </p:cNvSpPr>
          <p:nvPr/>
        </p:nvSpPr>
        <p:spPr>
          <a:xfrm>
            <a:off x="9632162" y="3278601"/>
            <a:ext cx="2342208" cy="1114071"/>
          </a:xfrm>
          <a:prstGeom prst="rect">
            <a:avLst/>
          </a:prstGeom>
        </p:spPr>
        <p:txBody>
          <a:bodyPr lIns="0" tIns="45720" rIns="0" bIns="45720" anchor="b" anchorCtr="1">
            <a:no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/>
              <a:buNone/>
            </a:pPr>
            <a:r>
              <a:rPr lang="it-IT">
                <a:solidFill>
                  <a:srgbClr val="FFFFFF"/>
                </a:solidFill>
              </a:rPr>
              <a:t>87,91%</a:t>
            </a:r>
          </a:p>
          <a:p>
            <a:pPr marL="0" indent="0" algn="ctr">
              <a:buFont typeface="Arial" pitchFamily="34"/>
              <a:buNone/>
            </a:pPr>
            <a:r>
              <a:rPr lang="it-IT">
                <a:solidFill>
                  <a:srgbClr val="FFFFFF"/>
                </a:solidFill>
              </a:rPr>
              <a:t>marzo</a:t>
            </a:r>
          </a:p>
        </p:txBody>
      </p:sp>
      <p:pic>
        <p:nvPicPr>
          <p:cNvPr id="36" name="Immagine 35" descr="Immagine che contiene schermata, Policromia, testo, Elementi grafici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B0153D46-F87A-8FFC-9377-4B2EE69812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8492" t="15195" r="28603" b="13333"/>
          <a:stretch/>
        </p:blipFill>
        <p:spPr>
          <a:xfrm>
            <a:off x="8532326" y="1709912"/>
            <a:ext cx="1549208" cy="1608301"/>
          </a:xfrm>
          <a:prstGeom prst="rect">
            <a:avLst/>
          </a:prstGeom>
        </p:spPr>
      </p:pic>
      <p:pic>
        <p:nvPicPr>
          <p:cNvPr id="37" name="Immagine 36" descr="Immagine che contiene schermata, Policromia, Elementi grafici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7C71044-9F52-5BEE-CC9E-696151AB44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708" t="15385" r="28640" b="13590"/>
          <a:stretch/>
        </p:blipFill>
        <p:spPr>
          <a:xfrm>
            <a:off x="10027612" y="1718088"/>
            <a:ext cx="1542151" cy="1578043"/>
          </a:xfrm>
          <a:prstGeom prst="rect">
            <a:avLst/>
          </a:prstGeom>
        </p:spPr>
      </p:pic>
      <p:sp>
        <p:nvSpPr>
          <p:cNvPr id="39" name="Segnaposto testo 15">
            <a:extLst>
              <a:ext uri="{FF2B5EF4-FFF2-40B4-BE49-F238E27FC236}">
                <a16:creationId xmlns:a16="http://schemas.microsoft.com/office/drawing/2014/main" id="{6B5262E9-48E5-5CC3-6EBB-9D7E8062F0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56100" y="4473575"/>
            <a:ext cx="3478213" cy="636588"/>
          </a:xfrm>
        </p:spPr>
        <p:txBody>
          <a:bodyPr lIns="0" rIns="0" anchor="b" anchorCtr="1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2000" dirty="0" err="1">
                <a:solidFill>
                  <a:srgbClr val="FFFFFF"/>
                </a:solidFill>
              </a:rPr>
              <a:t>View_item_list</a:t>
            </a:r>
            <a:r>
              <a:rPr lang="it-IT" sz="2000" dirty="0">
                <a:solidFill>
                  <a:srgbClr val="FFFFFF"/>
                </a:solidFill>
              </a:rPr>
              <a:t> - </a:t>
            </a:r>
            <a:r>
              <a:rPr lang="it-IT" sz="2000" dirty="0" err="1">
                <a:solidFill>
                  <a:srgbClr val="FFFFFF"/>
                </a:solidFill>
              </a:rPr>
              <a:t>add_to_cart</a:t>
            </a:r>
            <a:r>
              <a:rPr lang="it-IT" sz="2000" dirty="0">
                <a:solidFill>
                  <a:srgbClr val="FFFFFF"/>
                </a:solidFill>
              </a:rPr>
              <a:t> </a:t>
            </a:r>
            <a:endParaRPr lang="it-IT" dirty="0"/>
          </a:p>
        </p:txBody>
      </p:sp>
      <p:sp>
        <p:nvSpPr>
          <p:cNvPr id="41" name="Segnaposto testo 15">
            <a:extLst>
              <a:ext uri="{FF2B5EF4-FFF2-40B4-BE49-F238E27FC236}">
                <a16:creationId xmlns:a16="http://schemas.microsoft.com/office/drawing/2014/main" id="{50E5F853-B80A-1588-0E82-66137A56A09E}"/>
              </a:ext>
            </a:extLst>
          </p:cNvPr>
          <p:cNvSpPr txBox="1">
            <a:spLocks/>
          </p:cNvSpPr>
          <p:nvPr/>
        </p:nvSpPr>
        <p:spPr>
          <a:xfrm>
            <a:off x="8340074" y="4393775"/>
            <a:ext cx="3479244" cy="637283"/>
          </a:xfrm>
          <a:prstGeom prst="rect">
            <a:avLst/>
          </a:prstGeom>
        </p:spPr>
        <p:txBody>
          <a:bodyPr lIns="0" tIns="45720" rIns="0" bIns="45720" anchor="b" anchorCtr="1">
            <a:no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it-IT" sz="2000" err="1">
                <a:solidFill>
                  <a:srgbClr val="FFFFFF"/>
                </a:solidFill>
              </a:rPr>
              <a:t>begin_checkout</a:t>
            </a:r>
            <a:r>
              <a:rPr lang="it-IT" sz="2000">
                <a:solidFill>
                  <a:srgbClr val="FFFFFF"/>
                </a:solidFill>
              </a:rPr>
              <a:t> – </a:t>
            </a:r>
            <a:r>
              <a:rPr lang="it-IT" sz="2000" err="1">
                <a:solidFill>
                  <a:srgbClr val="FFFFFF"/>
                </a:solidFill>
              </a:rPr>
              <a:t>purchase</a:t>
            </a:r>
            <a:endParaRPr lang="it-IT" err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7">
            <a:extLst>
              <a:ext uri="{FF2B5EF4-FFF2-40B4-BE49-F238E27FC236}">
                <a16:creationId xmlns:a16="http://schemas.microsoft.com/office/drawing/2014/main" id="{36D1D621-5A16-3A69-943C-E431B0617CA9}"/>
              </a:ext>
            </a:extLst>
          </p:cNvPr>
          <p:cNvSpPr/>
          <p:nvPr/>
        </p:nvSpPr>
        <p:spPr>
          <a:xfrm>
            <a:off x="319145" y="-15938"/>
            <a:ext cx="11871938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FFAF5CFC-00B0-DCA5-B586-DFA4780578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373" y="253445"/>
            <a:ext cx="4813301" cy="660016"/>
          </a:xfrm>
        </p:spPr>
        <p:txBody>
          <a:bodyPr>
            <a:normAutofit/>
          </a:bodyPr>
          <a:lstStyle/>
          <a:p>
            <a:r>
              <a:rPr lang="it-IT"/>
              <a:t>Catena CDS in breve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1DAF70A4-81CD-2E17-26EB-FEB650BDFAF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044337" y="1553497"/>
            <a:ext cx="2745705" cy="1779637"/>
          </a:xfrm>
        </p:spPr>
        <p:txBody>
          <a:bodyPr vert="horz" wrap="square" lIns="0" tIns="45720" rIns="91440" bIns="45720" anchor="t" anchorCtr="0" compatLnSpc="1">
            <a:noAutofit/>
          </a:bodyPr>
          <a:lstStyle/>
          <a:p>
            <a:r>
              <a:rPr lang="it-IT" sz="1400" dirty="0">
                <a:solidFill>
                  <a:srgbClr val="FFFFFF"/>
                </a:solidFill>
                <a:latin typeface="Gill Sans Nova"/>
              </a:rPr>
              <a:t>Ragione Sociale: </a:t>
            </a:r>
            <a:r>
              <a:rPr lang="it-IT" sz="1400" dirty="0" err="1">
                <a:solidFill>
                  <a:srgbClr val="FFFFFF"/>
                </a:solidFill>
                <a:latin typeface="Gill Sans Nova"/>
              </a:rPr>
              <a:t>CDSHotels</a:t>
            </a:r>
            <a:r>
              <a:rPr lang="it-IT" sz="1400" dirty="0">
                <a:solidFill>
                  <a:srgbClr val="FFFFFF"/>
                </a:solidFill>
                <a:latin typeface="Gill Sans Nova"/>
              </a:rPr>
              <a:t> </a:t>
            </a:r>
            <a:r>
              <a:rPr lang="it-IT" sz="1400" dirty="0" err="1">
                <a:solidFill>
                  <a:srgbClr val="FFFFFF"/>
                </a:solidFill>
                <a:latin typeface="Gill Sans Nova"/>
              </a:rPr>
              <a:t>S.p.a</a:t>
            </a:r>
            <a:r>
              <a:rPr lang="it-IT" sz="1400" dirty="0">
                <a:solidFill>
                  <a:srgbClr val="FFFFFF"/>
                </a:solidFill>
                <a:latin typeface="Gill Sans Nova"/>
              </a:rPr>
              <a:t> </a:t>
            </a:r>
            <a:endParaRPr lang="en-US" sz="1400" dirty="0">
              <a:latin typeface="Gill Sans Nova"/>
            </a:endParaRPr>
          </a:p>
          <a:p>
            <a:r>
              <a:rPr lang="it-IT" sz="1400" dirty="0">
                <a:solidFill>
                  <a:srgbClr val="FFFFFF"/>
                </a:solidFill>
                <a:latin typeface="Gill Sans Nova"/>
              </a:rPr>
              <a:t>Anno Fondazione: 1990</a:t>
            </a:r>
          </a:p>
          <a:p>
            <a:r>
              <a:rPr lang="it-IT" sz="1400" dirty="0">
                <a:solidFill>
                  <a:srgbClr val="FFFFFF"/>
                </a:solidFill>
                <a:latin typeface="Gill Sans Nova"/>
              </a:rPr>
              <a:t>Codice Ateco: 55.1- Alberghi e Strutture</a:t>
            </a:r>
          </a:p>
          <a:p>
            <a:r>
              <a:rPr lang="it-IT" sz="1400" dirty="0">
                <a:solidFill>
                  <a:srgbClr val="FFFFFF"/>
                </a:solidFill>
                <a:latin typeface="Gill Sans Nova"/>
              </a:rPr>
              <a:t>Amministratore: </a:t>
            </a:r>
            <a:r>
              <a:rPr lang="it-IT" sz="1400" dirty="0" err="1">
                <a:solidFill>
                  <a:srgbClr val="FFFFFF"/>
                </a:solidFill>
                <a:latin typeface="Gill Sans Nova"/>
              </a:rPr>
              <a:t>Totisco</a:t>
            </a:r>
            <a:r>
              <a:rPr lang="it-IT" sz="1400" dirty="0">
                <a:solidFill>
                  <a:srgbClr val="FFFFFF"/>
                </a:solidFill>
                <a:latin typeface="Gill Sans Nova"/>
              </a:rPr>
              <a:t> Fioravante</a:t>
            </a:r>
          </a:p>
          <a:p>
            <a:endParaRPr lang="it-IT" sz="1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it-IT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it-IT" sz="1400" dirty="0">
              <a:solidFill>
                <a:srgbClr val="FFFFFF"/>
              </a:solidFill>
            </a:endParaRPr>
          </a:p>
        </p:txBody>
      </p:sp>
      <p:pic>
        <p:nvPicPr>
          <p:cNvPr id="5" name="Picture 4" descr="Hotel mare Puglia - Hotel mare Sicilia - CDSHotels">
            <a:extLst>
              <a:ext uri="{FF2B5EF4-FFF2-40B4-BE49-F238E27FC236}">
                <a16:creationId xmlns:a16="http://schemas.microsoft.com/office/drawing/2014/main" id="{7D8AD4EE-3157-FE7A-1F20-FE42ECFB33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77331" y="3781424"/>
            <a:ext cx="5014674" cy="30797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magine 9">
            <a:extLst>
              <a:ext uri="{FF2B5EF4-FFF2-40B4-BE49-F238E27FC236}">
                <a16:creationId xmlns:a16="http://schemas.microsoft.com/office/drawing/2014/main" id="{E235B43E-DFA9-06E3-F8E7-66D8853EFD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862"/>
          <a:stretch>
            <a:fillRect/>
          </a:stretch>
        </p:blipFill>
        <p:spPr>
          <a:xfrm>
            <a:off x="7174706" y="17831"/>
            <a:ext cx="5016377" cy="37609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phic 6" descr="Edificio con riempimento a tinta unita">
            <a:extLst>
              <a:ext uri="{FF2B5EF4-FFF2-40B4-BE49-F238E27FC236}">
                <a16:creationId xmlns:a16="http://schemas.microsoft.com/office/drawing/2014/main" id="{EF5F0C2B-5AB7-AE3A-DE11-2CAC29FE8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338" y="2094569"/>
            <a:ext cx="576806" cy="480350"/>
          </a:xfrm>
          <a:prstGeom prst="rect">
            <a:avLst/>
          </a:prstGeom>
        </p:spPr>
      </p:pic>
      <p:pic>
        <p:nvPicPr>
          <p:cNvPr id="8" name="Graphic 7" descr="Monete con riempimento a tinta unita">
            <a:extLst>
              <a:ext uri="{FF2B5EF4-FFF2-40B4-BE49-F238E27FC236}">
                <a16:creationId xmlns:a16="http://schemas.microsoft.com/office/drawing/2014/main" id="{CB097657-1BC7-AE6E-61A0-068D4EE73B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122" y="4297747"/>
            <a:ext cx="489996" cy="499641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0D291294-56FA-2C04-7F85-DCDC98AEA8D5}"/>
              </a:ext>
            </a:extLst>
          </p:cNvPr>
          <p:cNvSpPr txBox="1">
            <a:spLocks/>
          </p:cNvSpPr>
          <p:nvPr/>
        </p:nvSpPr>
        <p:spPr>
          <a:xfrm>
            <a:off x="1043094" y="4012785"/>
            <a:ext cx="2745705" cy="1779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anchor="t" anchorCtr="0" compatLnSpc="1">
            <a:no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>
                <a:solidFill>
                  <a:srgbClr val="FFFFFF"/>
                </a:solidFill>
              </a:rPr>
              <a:t>Capitale Sociale: </a:t>
            </a:r>
            <a:r>
              <a:rPr lang="it-IT" sz="1400" dirty="0">
                <a:solidFill>
                  <a:srgbClr val="ECECEC"/>
                </a:solidFill>
              </a:rPr>
              <a:t>€ 2.500.000,00 (2021)</a:t>
            </a:r>
            <a:endParaRPr lang="it-IT" sz="1400" dirty="0">
              <a:solidFill>
                <a:srgbClr val="FFFFFF"/>
              </a:solidFill>
            </a:endParaRPr>
          </a:p>
          <a:p>
            <a:r>
              <a:rPr lang="it-IT" sz="1400" dirty="0">
                <a:solidFill>
                  <a:srgbClr val="FFFFFF"/>
                </a:solidFill>
              </a:rPr>
              <a:t>Fatturato: </a:t>
            </a:r>
            <a:r>
              <a:rPr lang="it-IT" sz="1400" dirty="0">
                <a:solidFill>
                  <a:srgbClr val="ECECEC"/>
                </a:solidFill>
              </a:rPr>
              <a:t>€ 17.522.069,00 (2020)</a:t>
            </a:r>
          </a:p>
          <a:p>
            <a:r>
              <a:rPr lang="it-IT" sz="1400" dirty="0">
                <a:solidFill>
                  <a:srgbClr val="FFFFFF"/>
                </a:solidFill>
              </a:rPr>
              <a:t>Utile: </a:t>
            </a:r>
            <a:r>
              <a:rPr lang="it-IT" sz="1400" dirty="0">
                <a:solidFill>
                  <a:srgbClr val="ECECEC"/>
                </a:solidFill>
              </a:rPr>
              <a:t>439.714,00 (2020)</a:t>
            </a:r>
          </a:p>
          <a:p>
            <a:r>
              <a:rPr lang="it-IT" sz="1400" dirty="0">
                <a:solidFill>
                  <a:srgbClr val="FFFFFF"/>
                </a:solidFill>
              </a:rPr>
              <a:t>Numero Dipendenti: </a:t>
            </a:r>
            <a:r>
              <a:rPr lang="it-IT" sz="1400" dirty="0">
                <a:solidFill>
                  <a:srgbClr val="ECECEC"/>
                </a:solidFill>
              </a:rPr>
              <a:t>390 (2021)</a:t>
            </a:r>
            <a:endParaRPr lang="it-IT" sz="1400" dirty="0">
              <a:solidFill>
                <a:srgbClr val="FFFFFF"/>
              </a:solidFill>
            </a:endParaRPr>
          </a:p>
          <a:p>
            <a:endParaRPr lang="en-US" sz="1200" dirty="0">
              <a:solidFill>
                <a:srgbClr val="FFFFFF"/>
              </a:solidFill>
            </a:endParaRPr>
          </a:p>
          <a:p>
            <a:pPr marL="0" indent="0">
              <a:buFont typeface="Arial" pitchFamily="34"/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Font typeface="Arial" pitchFamily="34"/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1" name="Graphic 10" descr="Tiro a segno con riempimento a tinta unita">
            <a:extLst>
              <a:ext uri="{FF2B5EF4-FFF2-40B4-BE49-F238E27FC236}">
                <a16:creationId xmlns:a16="http://schemas.microsoft.com/office/drawing/2014/main" id="{A4F944C7-4DA7-B1F4-CDE2-CD7C17E38C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42773" y="2027049"/>
            <a:ext cx="576807" cy="547870"/>
          </a:xfrm>
          <a:prstGeom prst="rect">
            <a:avLst/>
          </a:prstGeom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4388A21-0A93-4999-2B14-D081D22344BE}"/>
              </a:ext>
            </a:extLst>
          </p:cNvPr>
          <p:cNvSpPr txBox="1">
            <a:spLocks/>
          </p:cNvSpPr>
          <p:nvPr/>
        </p:nvSpPr>
        <p:spPr>
          <a:xfrm>
            <a:off x="4746969" y="1552909"/>
            <a:ext cx="2265663" cy="19087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anchor="t" anchorCtr="0" compatLnSpc="1">
            <a:no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>
                <a:solidFill>
                  <a:srgbClr val="FFFFFF"/>
                </a:solidFill>
              </a:rPr>
              <a:t>Settore : Turismo</a:t>
            </a:r>
          </a:p>
          <a:p>
            <a:r>
              <a:rPr lang="it-IT" sz="1400" dirty="0">
                <a:solidFill>
                  <a:srgbClr val="FFFFFF"/>
                </a:solidFill>
              </a:rPr>
              <a:t>Servizi offerti: Balneare, Lusso e Benessere, congressuale e di lavoro.</a:t>
            </a:r>
          </a:p>
          <a:p>
            <a:r>
              <a:rPr lang="it-IT" sz="1400" dirty="0">
                <a:solidFill>
                  <a:srgbClr val="FFFFFF"/>
                </a:solidFill>
              </a:rPr>
              <a:t>Strutture gestite: 24 strutture (Puglia-Sicilia), 2367 camere, 36 sale convegni</a:t>
            </a:r>
            <a:r>
              <a:rPr lang="it-IT" sz="1200" dirty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endParaRPr lang="it-IT" sz="1100" dirty="0">
              <a:solidFill>
                <a:srgbClr val="FFFFFF"/>
              </a:solidFill>
            </a:endParaRPr>
          </a:p>
          <a:p>
            <a:endParaRPr lang="en-US" sz="1100" dirty="0">
              <a:solidFill>
                <a:srgbClr val="FFFFFF"/>
              </a:solidFill>
            </a:endParaRPr>
          </a:p>
          <a:p>
            <a:pPr marL="0" indent="0">
              <a:buFont typeface="Arial" pitchFamily="34"/>
              <a:buNone/>
            </a:pP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buFont typeface="Arial" pitchFamily="34"/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4" name="Graphic 13" descr="Occhio con riempimento a tinta unita">
            <a:extLst>
              <a:ext uri="{FF2B5EF4-FFF2-40B4-BE49-F238E27FC236}">
                <a16:creationId xmlns:a16="http://schemas.microsoft.com/office/drawing/2014/main" id="{AFB12F17-BABD-070F-CC88-6D51086B58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90042" y="4190428"/>
            <a:ext cx="682907" cy="711844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71764625-590D-4669-B0FB-B1B5B34F2809}"/>
              </a:ext>
            </a:extLst>
          </p:cNvPr>
          <p:cNvSpPr txBox="1">
            <a:spLocks/>
          </p:cNvSpPr>
          <p:nvPr/>
        </p:nvSpPr>
        <p:spPr>
          <a:xfrm>
            <a:off x="4622568" y="4000867"/>
            <a:ext cx="2390064" cy="1593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91440" bIns="45720" anchor="t" anchorCtr="0" compatLnSpc="1">
            <a:no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it-IT" sz="1800" b="0" i="0" u="none" strike="noStrike" kern="1200" cap="none" spc="0" baseline="0">
                <a:solidFill>
                  <a:srgbClr val="000000"/>
                </a:solidFill>
                <a:uFillTx/>
                <a:latin typeface="Gill Sans Nov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>
                <a:solidFill>
                  <a:srgbClr val="FFFFFF"/>
                </a:solidFill>
              </a:rPr>
              <a:t>Visione: CDS Hotels si distingue per l’attenzione al dettaglio, la valorizzazione delle tradizioni locali e un’ospitalità autentica legata al territorio pugliese e siciliano.</a:t>
            </a:r>
          </a:p>
          <a:p>
            <a:endParaRPr lang="it-IT" sz="11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A3723-F068-6722-48E9-EB9F3C19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1">
            <a:extLst>
              <a:ext uri="{FF2B5EF4-FFF2-40B4-BE49-F238E27FC236}">
                <a16:creationId xmlns:a16="http://schemas.microsoft.com/office/drawing/2014/main" id="{792CA470-3C05-2335-3A9C-A816DC17681B}"/>
              </a:ext>
            </a:extLst>
          </p:cNvPr>
          <p:cNvSpPr/>
          <p:nvPr/>
        </p:nvSpPr>
        <p:spPr>
          <a:xfrm>
            <a:off x="6871716" y="-10438"/>
            <a:ext cx="5336127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234A4FD-076B-E3F5-37C6-A18678E4A02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>
                <a:latin typeface="Gill Sans Nova"/>
              </a:rPr>
              <a:t>Agenda</a:t>
            </a:r>
          </a:p>
        </p:txBody>
      </p:sp>
      <p:pic>
        <p:nvPicPr>
          <p:cNvPr id="4" name="Segnaposto immagine 6" descr="persona con camicia rosa su sfondo giallo">
            <a:extLst>
              <a:ext uri="{FF2B5EF4-FFF2-40B4-BE49-F238E27FC236}">
                <a16:creationId xmlns:a16="http://schemas.microsoft.com/office/drawing/2014/main" id="{715C431E-C8FA-80BA-74E0-1FACF0E0D66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/>
        </p:blipFill>
        <p:spPr>
          <a:xfrm>
            <a:off x="-4763" y="0"/>
            <a:ext cx="3438526" cy="3438525"/>
          </a:xfrm>
        </p:spPr>
      </p:pic>
      <p:pic>
        <p:nvPicPr>
          <p:cNvPr id="5" name="Segnaposto immagine 8" descr="persona con felpa gialla e cappello nero su sfondo azzurro">
            <a:extLst>
              <a:ext uri="{FF2B5EF4-FFF2-40B4-BE49-F238E27FC236}">
                <a16:creationId xmlns:a16="http://schemas.microsoft.com/office/drawing/2014/main" id="{6C2282A4-0E92-CB88-32D0-47B905E9282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t="9" b="9"/>
          <a:stretch/>
        </p:blipFill>
        <p:spPr>
          <a:xfrm>
            <a:off x="3433763" y="3443288"/>
            <a:ext cx="3429000" cy="3424237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2608FC2-EF99-A0BF-1BDD-56F3F49BCFF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42200" y="2667000"/>
            <a:ext cx="3911600" cy="1820863"/>
          </a:xfrm>
        </p:spPr>
        <p:txBody>
          <a:bodyPr vert="horz" lIns="0" tIns="45720" rIns="91440" bIns="45720" rtlCol="0" anchor="t">
            <a:normAutofit fontScale="92500" lnSpcReduction="20000"/>
          </a:bodyPr>
          <a:lstStyle/>
          <a:p>
            <a:pPr marL="285750" lvl="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Introduzione</a:t>
            </a:r>
          </a:p>
          <a:p>
            <a:pPr marL="28575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Canale Indiretto &amp; Flowchart</a:t>
            </a:r>
          </a:p>
          <a:p>
            <a:pPr marL="285750" lvl="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Analisi punti di rischio e controllo</a:t>
            </a:r>
          </a:p>
          <a:p>
            <a:pPr marL="285750" lvl="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Approfondimento tasso di abbandono</a:t>
            </a:r>
            <a:r>
              <a:rPr lang="it-IT" sz="1600" b="1" u="sng">
                <a:solidFill>
                  <a:srgbClr val="FFFFFF"/>
                </a:solidFill>
                <a:latin typeface="Gill Sans Nova"/>
              </a:rPr>
              <a:t> </a:t>
            </a:r>
          </a:p>
          <a:p>
            <a:pPr marL="285750" indent="-285750">
              <a:lnSpc>
                <a:spcPct val="100000"/>
              </a:lnSpc>
            </a:pPr>
            <a:r>
              <a:rPr lang="it-IT" sz="1600" b="1" u="sng" err="1">
                <a:solidFill>
                  <a:srgbClr val="FFFFFF"/>
                </a:solidFill>
                <a:latin typeface="Gill Sans Nova"/>
              </a:rPr>
              <a:t>Question</a:t>
            </a:r>
            <a:r>
              <a:rPr lang="it-IT" sz="1600" b="1" u="sng">
                <a:solidFill>
                  <a:srgbClr val="FFFFFF"/>
                </a:solidFill>
                <a:latin typeface="Gill Sans Nova"/>
              </a:rPr>
              <a:t> Time, riflessioni e conclusioni.</a:t>
            </a:r>
            <a:r>
              <a:rPr lang="it-IT" sz="1600" b="1" u="sng">
                <a:solidFill>
                  <a:srgbClr val="FFFFFF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600">
              <a:solidFill>
                <a:srgbClr val="FFFFFF"/>
              </a:solidFill>
            </a:endParaRPr>
          </a:p>
        </p:txBody>
      </p:sp>
      <p:pic>
        <p:nvPicPr>
          <p:cNvPr id="8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3F2E8232-31BA-0A2B-D7FB-986A6F35FA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40658" y="684135"/>
            <a:ext cx="1982867" cy="198286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26CA51E9-3E60-38D5-A3C4-0B1CE51DF9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3070" y="4163994"/>
            <a:ext cx="1982867" cy="19828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ttangolo 12">
            <a:extLst>
              <a:ext uri="{FF2B5EF4-FFF2-40B4-BE49-F238E27FC236}">
                <a16:creationId xmlns:a16="http://schemas.microsoft.com/office/drawing/2014/main" id="{248F67AE-273C-5CFB-F0E7-4C73F6204022}"/>
              </a:ext>
            </a:extLst>
          </p:cNvPr>
          <p:cNvSpPr/>
          <p:nvPr/>
        </p:nvSpPr>
        <p:spPr>
          <a:xfrm>
            <a:off x="7442201" y="1219498"/>
            <a:ext cx="1752941" cy="129177"/>
          </a:xfrm>
          <a:prstGeom prst="rect">
            <a:avLst/>
          </a:prstGeom>
          <a:solidFill>
            <a:srgbClr val="FFC000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</p:spTree>
    <p:extLst>
      <p:ext uri="{BB962C8B-B14F-4D97-AF65-F5344CB8AC3E}">
        <p14:creationId xmlns:p14="http://schemas.microsoft.com/office/powerpoint/2010/main" val="2633512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0">
            <a:extLst>
              <a:ext uri="{FF2B5EF4-FFF2-40B4-BE49-F238E27FC236}">
                <a16:creationId xmlns:a16="http://schemas.microsoft.com/office/drawing/2014/main" id="{6FDD8942-AB0E-E589-7325-53718593F719}"/>
              </a:ext>
            </a:extLst>
          </p:cNvPr>
          <p:cNvSpPr/>
          <p:nvPr/>
        </p:nvSpPr>
        <p:spPr>
          <a:xfrm>
            <a:off x="2453947" y="0"/>
            <a:ext cx="9753886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7" name="Rettangolo 23">
            <a:extLst>
              <a:ext uri="{FF2B5EF4-FFF2-40B4-BE49-F238E27FC236}">
                <a16:creationId xmlns:a16="http://schemas.microsoft.com/office/drawing/2014/main" id="{2143F303-7313-A03F-D4AF-9DF6FE75A80C}"/>
              </a:ext>
            </a:extLst>
          </p:cNvPr>
          <p:cNvSpPr/>
          <p:nvPr/>
        </p:nvSpPr>
        <p:spPr>
          <a:xfrm>
            <a:off x="0" y="1892"/>
            <a:ext cx="2099389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pic>
        <p:nvPicPr>
          <p:cNvPr id="4" name="Graphic 3" descr="Grafico a barre con andamento ascendente con riempimento a tinta unita">
            <a:extLst>
              <a:ext uri="{FF2B5EF4-FFF2-40B4-BE49-F238E27FC236}">
                <a16:creationId xmlns:a16="http://schemas.microsoft.com/office/drawing/2014/main" id="{B1FFF761-DE85-D94F-C3BA-93E1D1B86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334" y="29718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BFE69C-3632-E6E7-4ACE-DBCEAC5337C0}"/>
              </a:ext>
            </a:extLst>
          </p:cNvPr>
          <p:cNvSpPr txBox="1"/>
          <p:nvPr/>
        </p:nvSpPr>
        <p:spPr>
          <a:xfrm>
            <a:off x="2630465" y="407096"/>
            <a:ext cx="868471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Gill Sans Nova"/>
              </a:rPr>
              <a:t>Riepilogo</a:t>
            </a:r>
            <a:r>
              <a:rPr lang="en-US" b="1">
                <a:solidFill>
                  <a:schemeClr val="bg1"/>
                </a:solidFill>
                <a:latin typeface="Gill Sans Nova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solidFill>
                  <a:schemeClr val="bg1"/>
                </a:solidFill>
                <a:latin typeface="Gill Sans Nova"/>
              </a:rPr>
              <a:t>Struttura CDS ciclo attivo/passivo- Canale indiretto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solidFill>
                  <a:schemeClr val="bg1"/>
                </a:solidFill>
                <a:latin typeface="Gill Sans Nova"/>
              </a:rPr>
              <a:t>Processo prenotazione e flowchart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solidFill>
                  <a:schemeClr val="bg1"/>
                </a:solidFill>
                <a:latin typeface="Gill Sans Nova"/>
              </a:rPr>
              <a:t>Programma audit interno CDS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solidFill>
                  <a:schemeClr val="bg1"/>
                </a:solidFill>
                <a:latin typeface="Gill Sans Nova"/>
              </a:rPr>
              <a:t>Analisi dei punti di rischio e controllo 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solidFill>
                  <a:schemeClr val="bg1"/>
                </a:solidFill>
                <a:latin typeface="Gill Sans Nova"/>
              </a:rPr>
              <a:t>Analisi e trend tasso abbandono sito</a:t>
            </a:r>
          </a:p>
        </p:txBody>
      </p:sp>
      <p:pic>
        <p:nvPicPr>
          <p:cNvPr id="9" name="Graphic 8" descr="Appunti con riempimento a tinta unita">
            <a:extLst>
              <a:ext uri="{FF2B5EF4-FFF2-40B4-BE49-F238E27FC236}">
                <a16:creationId xmlns:a16="http://schemas.microsoft.com/office/drawing/2014/main" id="{15091360-F034-42DA-BB53-E55655C79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073" y="67209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14ED41-04DD-F69A-4AB7-230B58BF7912}"/>
              </a:ext>
            </a:extLst>
          </p:cNvPr>
          <p:cNvSpPr txBox="1"/>
          <p:nvPr/>
        </p:nvSpPr>
        <p:spPr>
          <a:xfrm>
            <a:off x="2787041" y="2567835"/>
            <a:ext cx="5532328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Gill Sans Nova"/>
              </a:rPr>
              <a:t>Implementazioni future: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solidFill>
                  <a:schemeClr val="bg1"/>
                </a:solidFill>
                <a:latin typeface="Gill Sans Nova"/>
              </a:rPr>
              <a:t>Sistemi connessi tra loro per migliorare efficienza (</a:t>
            </a:r>
            <a:r>
              <a:rPr lang="it-IT" sz="1400" err="1">
                <a:solidFill>
                  <a:schemeClr val="bg1"/>
                </a:solidFill>
                <a:latin typeface="Gill Sans Nova"/>
              </a:rPr>
              <a:t>analytics</a:t>
            </a:r>
            <a:r>
              <a:rPr lang="it-IT" sz="1400">
                <a:solidFill>
                  <a:schemeClr val="bg1"/>
                </a:solidFill>
                <a:latin typeface="Gill Sans Nova"/>
              </a:rPr>
              <a:t>-</a:t>
            </a:r>
            <a:r>
              <a:rPr lang="it-IT" sz="1400" err="1">
                <a:solidFill>
                  <a:schemeClr val="bg1"/>
                </a:solidFill>
                <a:latin typeface="Gill Sans Nova"/>
              </a:rPr>
              <a:t>roiback</a:t>
            </a:r>
            <a:r>
              <a:rPr lang="it-IT" sz="1400">
                <a:solidFill>
                  <a:schemeClr val="bg1"/>
                </a:solidFill>
                <a:latin typeface="Gill Sans Nova"/>
              </a:rPr>
              <a:t>-System management)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solidFill>
                  <a:schemeClr val="bg1"/>
                </a:solidFill>
                <a:latin typeface="Gill Sans Nova"/>
              </a:rPr>
              <a:t>Studi sulla correlazione stagionalità tasso abbandono o altri</a:t>
            </a:r>
          </a:p>
          <a:p>
            <a:pPr marL="285750" indent="-285750">
              <a:buFont typeface="Arial"/>
              <a:buChar char="•"/>
            </a:pPr>
            <a:r>
              <a:rPr lang="it-IT" sz="1400">
                <a:solidFill>
                  <a:schemeClr val="bg1"/>
                </a:solidFill>
                <a:latin typeface="Gill Sans Nova"/>
              </a:rPr>
              <a:t>Implementazione Machine learning e IA per ottimizzare tempi di audit e report.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11" name="Graphic 10" descr="Punto interrogativo con riempimento a tinta unita">
            <a:extLst>
              <a:ext uri="{FF2B5EF4-FFF2-40B4-BE49-F238E27FC236}">
                <a16:creationId xmlns:a16="http://schemas.microsoft.com/office/drawing/2014/main" id="{E82EA22E-097D-4E8F-E4E5-07653EEAE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2334" y="5059471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2D5482-D436-E6E6-1C98-FDD823BA955A}"/>
              </a:ext>
            </a:extLst>
          </p:cNvPr>
          <p:cNvSpPr txBox="1"/>
          <p:nvPr/>
        </p:nvSpPr>
        <p:spPr>
          <a:xfrm>
            <a:off x="2787041" y="5334000"/>
            <a:ext cx="6388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Gill Sans Nova"/>
              </a:rPr>
              <a:t>Domande o dubbi?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AB9C96-D715-B685-086A-0B2769ABF5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Grazie per l'attenzione.</a:t>
            </a:r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13081C78-3B9A-C2D0-B163-803B9F7E7F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5025" y="3865563"/>
            <a:ext cx="5522913" cy="1947862"/>
          </a:xfrm>
        </p:spPr>
        <p:txBody>
          <a:bodyPr lIns="0" anchorCtr="1"/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1600">
                <a:solidFill>
                  <a:srgbClr val="FFFFFF"/>
                </a:solidFill>
              </a:rPr>
              <a:t>Ludovica Mirto</a:t>
            </a:r>
            <a:endParaRPr lang="it-IT"/>
          </a:p>
          <a:p>
            <a:pPr marL="0" indent="0" algn="ctr">
              <a:lnSpc>
                <a:spcPct val="150000"/>
              </a:lnSpc>
              <a:buNone/>
            </a:pPr>
            <a:r>
              <a:rPr lang="it-IT" sz="1600">
                <a:solidFill>
                  <a:srgbClr val="FFFFFF"/>
                </a:solidFill>
              </a:rPr>
              <a:t>Ludovica.mirto@studenti.unisalento.it</a:t>
            </a:r>
            <a:endParaRPr lang="it-IT"/>
          </a:p>
          <a:p>
            <a:pPr marL="0" indent="0" algn="ctr">
              <a:lnSpc>
                <a:spcPct val="150000"/>
              </a:lnSpc>
              <a:buNone/>
            </a:pPr>
            <a:r>
              <a:rPr lang="it-IT" sz="1600">
                <a:solidFill>
                  <a:srgbClr val="FFFFFF"/>
                </a:solidFill>
              </a:rPr>
              <a:t>Pietro Tauro</a:t>
            </a:r>
            <a:endParaRPr lang="it-IT"/>
          </a:p>
          <a:p>
            <a:pPr marL="0" lvl="0" indent="0" algn="ctr">
              <a:lnSpc>
                <a:spcPct val="150000"/>
              </a:lnSpc>
              <a:buNone/>
            </a:pPr>
            <a:r>
              <a:rPr lang="it-IT" sz="1600">
                <a:solidFill>
                  <a:srgbClr val="FFFFFF"/>
                </a:solidFill>
              </a:rPr>
              <a:t>Pietro.tauro@studenti.unisalento.it</a:t>
            </a:r>
            <a:endParaRPr lang="it-IT"/>
          </a:p>
          <a:p>
            <a:pPr marL="0" lvl="0" indent="0" algn="ctr">
              <a:lnSpc>
                <a:spcPct val="150000"/>
              </a:lnSpc>
              <a:buNone/>
            </a:pPr>
            <a:endParaRPr lang="it-IT" sz="1600">
              <a:solidFill>
                <a:srgbClr val="FFFFFF"/>
              </a:solidFill>
            </a:endParaRPr>
          </a:p>
        </p:txBody>
      </p:sp>
      <p:pic>
        <p:nvPicPr>
          <p:cNvPr id="7" name="Segnaposto immagine 15" descr="persona con occhiali verdi e maglietta rosa su sfondo blu">
            <a:extLst>
              <a:ext uri="{FF2B5EF4-FFF2-40B4-BE49-F238E27FC236}">
                <a16:creationId xmlns:a16="http://schemas.microsoft.com/office/drawing/2014/main" id="{5C9159F0-305C-B2CC-5A92-E48F4D53DE3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46" r="46"/>
          <a:stretch/>
        </p:blipFill>
        <p:spPr>
          <a:xfrm>
            <a:off x="7045325" y="1712913"/>
            <a:ext cx="1711325" cy="1712912"/>
          </a:xfrm>
        </p:spPr>
      </p:pic>
      <p:pic>
        <p:nvPicPr>
          <p:cNvPr id="8" name="Segnaposto immagine 13" descr="persona con camicia rosa su sfondo giallo">
            <a:extLst>
              <a:ext uri="{FF2B5EF4-FFF2-40B4-BE49-F238E27FC236}">
                <a16:creationId xmlns:a16="http://schemas.microsoft.com/office/drawing/2014/main" id="{6CEA11B1-18AB-D8DD-80AC-EE4B30A5A41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t="110" b="110"/>
          <a:stretch/>
        </p:blipFill>
        <p:spPr>
          <a:xfrm>
            <a:off x="10472738" y="0"/>
            <a:ext cx="1719262" cy="1711325"/>
          </a:xfrm>
        </p:spPr>
      </p:pic>
      <p:pic>
        <p:nvPicPr>
          <p:cNvPr id="9" name="Segnaposto immagine 17" descr="persona dai capelli rossi davanti a uno sfondo rosa">
            <a:extLst>
              <a:ext uri="{FF2B5EF4-FFF2-40B4-BE49-F238E27FC236}">
                <a16:creationId xmlns:a16="http://schemas.microsoft.com/office/drawing/2014/main" id="{B040E5E8-58C1-14B2-8219-94670FF400D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/>
          <a:stretch/>
        </p:blipFill>
        <p:spPr>
          <a:xfrm>
            <a:off x="10472738" y="5138738"/>
            <a:ext cx="1719262" cy="1719262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8DBE9733-0E3B-6145-BCF5-D464E54163AF}"/>
              </a:ext>
            </a:extLst>
          </p:cNvPr>
          <p:cNvSpPr/>
          <p:nvPr/>
        </p:nvSpPr>
        <p:spPr>
          <a:xfrm>
            <a:off x="5390776" y="0"/>
            <a:ext cx="6797776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070C6D3E-D7B1-C744-D6B6-F2CB304224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1148" y="768352"/>
            <a:ext cx="4603747" cy="1343025"/>
          </a:xfrm>
        </p:spPr>
        <p:txBody>
          <a:bodyPr/>
          <a:lstStyle/>
          <a:p>
            <a:r>
              <a:rPr lang="it-IT"/>
              <a:t>Analisi Effettuate</a:t>
            </a:r>
          </a:p>
        </p:txBody>
      </p:sp>
      <p:pic>
        <p:nvPicPr>
          <p:cNvPr id="5" name="Immagine 8">
            <a:extLst>
              <a:ext uri="{FF2B5EF4-FFF2-40B4-BE49-F238E27FC236}">
                <a16:creationId xmlns:a16="http://schemas.microsoft.com/office/drawing/2014/main" id="{AF19046C-0527-523E-343E-D8778FB03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42" y="598732"/>
            <a:ext cx="4841961" cy="56617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ttangolo 9">
            <a:extLst>
              <a:ext uri="{FF2B5EF4-FFF2-40B4-BE49-F238E27FC236}">
                <a16:creationId xmlns:a16="http://schemas.microsoft.com/office/drawing/2014/main" id="{804B0D11-0E40-05DB-7B44-B06FD6C10BB9}"/>
              </a:ext>
            </a:extLst>
          </p:cNvPr>
          <p:cNvSpPr/>
          <p:nvPr/>
        </p:nvSpPr>
        <p:spPr>
          <a:xfrm>
            <a:off x="6481148" y="550505"/>
            <a:ext cx="1752941" cy="129177"/>
          </a:xfrm>
          <a:prstGeom prst="rect">
            <a:avLst/>
          </a:prstGeom>
          <a:solidFill>
            <a:srgbClr val="FFC000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32FAAA8-1675-B55F-4A5E-76BB27B8F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937867"/>
              </p:ext>
            </p:extLst>
          </p:nvPr>
        </p:nvGraphicFramePr>
        <p:xfrm>
          <a:off x="5501279" y="1598747"/>
          <a:ext cx="6591358" cy="3811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FB3AB-00AC-410E-F52A-F6E45266F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1">
            <a:extLst>
              <a:ext uri="{FF2B5EF4-FFF2-40B4-BE49-F238E27FC236}">
                <a16:creationId xmlns:a16="http://schemas.microsoft.com/office/drawing/2014/main" id="{38C45D28-486F-B6D9-4226-9767A0B651EA}"/>
              </a:ext>
            </a:extLst>
          </p:cNvPr>
          <p:cNvSpPr/>
          <p:nvPr/>
        </p:nvSpPr>
        <p:spPr>
          <a:xfrm>
            <a:off x="6871716" y="0"/>
            <a:ext cx="5336127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03EAD2A7-6ADF-A273-80CA-18E2B01E25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>
                <a:latin typeface="Gill Sans Nova"/>
              </a:rPr>
              <a:t>Agenda</a:t>
            </a:r>
          </a:p>
        </p:txBody>
      </p:sp>
      <p:pic>
        <p:nvPicPr>
          <p:cNvPr id="4" name="Segnaposto immagine 6" descr="persona con camicia rosa su sfondo giallo">
            <a:extLst>
              <a:ext uri="{FF2B5EF4-FFF2-40B4-BE49-F238E27FC236}">
                <a16:creationId xmlns:a16="http://schemas.microsoft.com/office/drawing/2014/main" id="{D80E4BA7-F72B-110D-8F85-71C444552CC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/>
          <a:stretch/>
        </p:blipFill>
        <p:spPr>
          <a:xfrm>
            <a:off x="-4763" y="0"/>
            <a:ext cx="3438526" cy="3438525"/>
          </a:xfrm>
        </p:spPr>
      </p:pic>
      <p:pic>
        <p:nvPicPr>
          <p:cNvPr id="5" name="Segnaposto immagine 8" descr="persona con felpa gialla e cappello nero su sfondo azzurro">
            <a:extLst>
              <a:ext uri="{FF2B5EF4-FFF2-40B4-BE49-F238E27FC236}">
                <a16:creationId xmlns:a16="http://schemas.microsoft.com/office/drawing/2014/main" id="{38F624E9-AC6B-EBC9-A48A-22A24BB7E06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4"/>
          <a:srcRect t="9" b="9"/>
          <a:stretch/>
        </p:blipFill>
        <p:spPr>
          <a:xfrm>
            <a:off x="3433763" y="3443288"/>
            <a:ext cx="3429000" cy="3424237"/>
          </a:xfr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7103CC1-161E-8296-6748-99636FEC681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442200" y="2667000"/>
            <a:ext cx="3911600" cy="1820863"/>
          </a:xfrm>
        </p:spPr>
        <p:txBody>
          <a:bodyPr vert="horz" lIns="0" tIns="45720" rIns="91440" bIns="45720" rtlCol="0" anchor="t">
            <a:normAutofit/>
          </a:bodyPr>
          <a:lstStyle/>
          <a:p>
            <a:pPr marL="285750" lvl="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Introduzione</a:t>
            </a:r>
          </a:p>
          <a:p>
            <a:pPr marL="285750" indent="-285750">
              <a:lnSpc>
                <a:spcPct val="100000"/>
              </a:lnSpc>
            </a:pPr>
            <a:r>
              <a:rPr lang="it-IT" sz="1600" b="1" u="sng">
                <a:solidFill>
                  <a:srgbClr val="FFFFFF"/>
                </a:solidFill>
                <a:latin typeface="Gill Sans Nova"/>
              </a:rPr>
              <a:t>Canale Indiretto &amp; Flowchart</a:t>
            </a:r>
          </a:p>
          <a:p>
            <a:pPr marL="285750" lvl="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Analisi punti di rischio e controllo</a:t>
            </a:r>
          </a:p>
          <a:p>
            <a:pPr marL="285750" lvl="0" indent="-285750">
              <a:lnSpc>
                <a:spcPct val="100000"/>
              </a:lnSpc>
            </a:pPr>
            <a:r>
              <a:rPr lang="it-IT" sz="1600">
                <a:solidFill>
                  <a:srgbClr val="FFFFFF"/>
                </a:solidFill>
                <a:latin typeface="Gill Sans Nova"/>
              </a:rPr>
              <a:t>Approfondimento tasso di abbandono </a:t>
            </a:r>
          </a:p>
          <a:p>
            <a:pPr marL="285750" indent="-285750">
              <a:lnSpc>
                <a:spcPct val="100000"/>
              </a:lnSpc>
            </a:pPr>
            <a:r>
              <a:rPr lang="it-IT" sz="1600" err="1">
                <a:solidFill>
                  <a:srgbClr val="FFFFFF"/>
                </a:solidFill>
                <a:latin typeface="Gill Sans Nova"/>
              </a:rPr>
              <a:t>Question</a:t>
            </a:r>
            <a:r>
              <a:rPr lang="it-IT" sz="1600">
                <a:solidFill>
                  <a:srgbClr val="FFFFFF"/>
                </a:solidFill>
                <a:latin typeface="Gill Sans Nova"/>
              </a:rPr>
              <a:t> Time, riflessioni e conclusioni. 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600">
              <a:solidFill>
                <a:srgbClr val="FFFFFF"/>
              </a:solidFill>
            </a:endParaRPr>
          </a:p>
        </p:txBody>
      </p:sp>
      <p:pic>
        <p:nvPicPr>
          <p:cNvPr id="8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5FDFFCFE-DDF2-EE0B-11B8-126E9C4BCB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40658" y="684135"/>
            <a:ext cx="1982867" cy="198286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4" descr="CDSHotels | Hotel e Villaggi Turistici sul Mare Puglia Salento Sicilia |  Sito Ufficiale">
            <a:extLst>
              <a:ext uri="{FF2B5EF4-FFF2-40B4-BE49-F238E27FC236}">
                <a16:creationId xmlns:a16="http://schemas.microsoft.com/office/drawing/2014/main" id="{4317DCBC-08EE-9EA1-228F-A9058910EE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3070" y="4163994"/>
            <a:ext cx="1982867" cy="19828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ttangolo 12">
            <a:extLst>
              <a:ext uri="{FF2B5EF4-FFF2-40B4-BE49-F238E27FC236}">
                <a16:creationId xmlns:a16="http://schemas.microsoft.com/office/drawing/2014/main" id="{CA4EB214-49E4-A9EE-05F2-CDADA4C2005A}"/>
              </a:ext>
            </a:extLst>
          </p:cNvPr>
          <p:cNvSpPr/>
          <p:nvPr/>
        </p:nvSpPr>
        <p:spPr>
          <a:xfrm>
            <a:off x="7442201" y="1219498"/>
            <a:ext cx="1752941" cy="129177"/>
          </a:xfrm>
          <a:prstGeom prst="rect">
            <a:avLst/>
          </a:prstGeom>
          <a:solidFill>
            <a:srgbClr val="FFC000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</p:spTree>
    <p:extLst>
      <p:ext uri="{BB962C8B-B14F-4D97-AF65-F5344CB8AC3E}">
        <p14:creationId xmlns:p14="http://schemas.microsoft.com/office/powerpoint/2010/main" val="311966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4">
            <a:extLst>
              <a:ext uri="{FF2B5EF4-FFF2-40B4-BE49-F238E27FC236}">
                <a16:creationId xmlns:a16="http://schemas.microsoft.com/office/drawing/2014/main" id="{026738FD-C152-F1DF-CA97-9D2F201E0F75}"/>
              </a:ext>
            </a:extLst>
          </p:cNvPr>
          <p:cNvSpPr/>
          <p:nvPr/>
        </p:nvSpPr>
        <p:spPr>
          <a:xfrm>
            <a:off x="-93001" y="365787"/>
            <a:ext cx="12285007" cy="64922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CFA1EE-642E-496F-408B-1D95A010966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01947" y="717755"/>
            <a:ext cx="4430713" cy="1976494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it-IT" sz="1600" dirty="0">
                <a:latin typeface="Gill Sans Nova"/>
              </a:rPr>
              <a:t>La suddivisione tra ciclo attivo e passivo di CDS e la relativa articolazione nel canale indiretto.</a:t>
            </a:r>
          </a:p>
          <a:p>
            <a:r>
              <a:rPr lang="it-IT" sz="1600" dirty="0">
                <a:latin typeface="Gill Sans Nova"/>
              </a:rPr>
              <a:t>Il sito CDS è nello scope di questo progetto.</a:t>
            </a:r>
          </a:p>
          <a:p>
            <a:r>
              <a:rPr lang="it-IT" sz="1600" dirty="0">
                <a:latin typeface="Gill Sans Nova"/>
              </a:rPr>
              <a:t>Passeremo tramite annotazione BPNL all'analisi flowchart del flusso prenotazione del sito CDS nelle prossime slide.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B30E1BD-91D1-BC88-EF9B-ABA8FC6BD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093156"/>
              </p:ext>
            </p:extLst>
          </p:nvPr>
        </p:nvGraphicFramePr>
        <p:xfrm>
          <a:off x="100951" y="416436"/>
          <a:ext cx="6128637" cy="4063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6" name="Flowchart: Connector 465">
            <a:extLst>
              <a:ext uri="{FF2B5EF4-FFF2-40B4-BE49-F238E27FC236}">
                <a16:creationId xmlns:a16="http://schemas.microsoft.com/office/drawing/2014/main" id="{9F8EEF11-020F-77A5-01EE-AABB9D86AC4A}"/>
              </a:ext>
            </a:extLst>
          </p:cNvPr>
          <p:cNvSpPr/>
          <p:nvPr/>
        </p:nvSpPr>
        <p:spPr>
          <a:xfrm>
            <a:off x="7077203" y="3945694"/>
            <a:ext cx="323590" cy="27139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7B3C35EA-BA64-5D76-1CFE-3CAFE8891524}"/>
              </a:ext>
            </a:extLst>
          </p:cNvPr>
          <p:cNvSpPr txBox="1"/>
          <p:nvPr/>
        </p:nvSpPr>
        <p:spPr>
          <a:xfrm>
            <a:off x="6816246" y="4258848"/>
            <a:ext cx="10229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Start event</a:t>
            </a:r>
          </a:p>
        </p:txBody>
      </p:sp>
      <p:sp>
        <p:nvSpPr>
          <p:cNvPr id="502" name="Flowchart: Connector 501">
            <a:extLst>
              <a:ext uri="{FF2B5EF4-FFF2-40B4-BE49-F238E27FC236}">
                <a16:creationId xmlns:a16="http://schemas.microsoft.com/office/drawing/2014/main" id="{4BDAB813-C5A9-F9E5-5FF0-86E09C0BCDF5}"/>
              </a:ext>
            </a:extLst>
          </p:cNvPr>
          <p:cNvSpPr/>
          <p:nvPr/>
        </p:nvSpPr>
        <p:spPr>
          <a:xfrm>
            <a:off x="8037535" y="3945696"/>
            <a:ext cx="323589" cy="271399"/>
          </a:xfrm>
          <a:prstGeom prst="flowChartConnector">
            <a:avLst/>
          </a:prstGeom>
          <a:ln w="57150"/>
          <a:effectLst>
            <a:outerShdw blurRad="63500" dist="38100" dir="2700000">
              <a:srgbClr val="000000">
                <a:alpha val="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C6D5E65-804A-FD6D-706D-75AD6B972BCA}"/>
              </a:ext>
            </a:extLst>
          </p:cNvPr>
          <p:cNvSpPr txBox="1"/>
          <p:nvPr/>
        </p:nvSpPr>
        <p:spPr>
          <a:xfrm>
            <a:off x="7870521" y="4258848"/>
            <a:ext cx="89769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End event</a:t>
            </a:r>
          </a:p>
        </p:txBody>
      </p:sp>
      <p:sp>
        <p:nvSpPr>
          <p:cNvPr id="539" name="Flowchart: Summing Junction 538">
            <a:extLst>
              <a:ext uri="{FF2B5EF4-FFF2-40B4-BE49-F238E27FC236}">
                <a16:creationId xmlns:a16="http://schemas.microsoft.com/office/drawing/2014/main" id="{CE0A2A2B-CC83-1E85-879A-916F00FA5AB0}"/>
              </a:ext>
            </a:extLst>
          </p:cNvPr>
          <p:cNvSpPr/>
          <p:nvPr/>
        </p:nvSpPr>
        <p:spPr>
          <a:xfrm>
            <a:off x="8966546" y="3945697"/>
            <a:ext cx="323590" cy="313152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Multiplication Sign 539">
            <a:extLst>
              <a:ext uri="{FF2B5EF4-FFF2-40B4-BE49-F238E27FC236}">
                <a16:creationId xmlns:a16="http://schemas.microsoft.com/office/drawing/2014/main" id="{F1F81789-F1EA-FBC6-59E3-6700084A68D7}"/>
              </a:ext>
            </a:extLst>
          </p:cNvPr>
          <p:cNvSpPr/>
          <p:nvPr/>
        </p:nvSpPr>
        <p:spPr>
          <a:xfrm>
            <a:off x="9008301" y="4018765"/>
            <a:ext cx="250520" cy="167014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4AC32F76-2BBB-5B5A-75E7-75B7672CAB7A}"/>
              </a:ext>
            </a:extLst>
          </p:cNvPr>
          <p:cNvSpPr txBox="1"/>
          <p:nvPr/>
        </p:nvSpPr>
        <p:spPr>
          <a:xfrm>
            <a:off x="8674274" y="4258846"/>
            <a:ext cx="112734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Gateway</a:t>
            </a:r>
          </a:p>
        </p:txBody>
      </p:sp>
      <p:cxnSp>
        <p:nvCxnSpPr>
          <p:cNvPr id="543" name="Straight Arrow Connector 542">
            <a:extLst>
              <a:ext uri="{FF2B5EF4-FFF2-40B4-BE49-F238E27FC236}">
                <a16:creationId xmlns:a16="http://schemas.microsoft.com/office/drawing/2014/main" id="{59053ECF-9BCD-DAFC-9684-DAFCC53EB5C1}"/>
              </a:ext>
            </a:extLst>
          </p:cNvPr>
          <p:cNvCxnSpPr/>
          <p:nvPr/>
        </p:nvCxnSpPr>
        <p:spPr>
          <a:xfrm flipV="1">
            <a:off x="9801615" y="4102270"/>
            <a:ext cx="4175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4" name="TextBox 543">
            <a:extLst>
              <a:ext uri="{FF2B5EF4-FFF2-40B4-BE49-F238E27FC236}">
                <a16:creationId xmlns:a16="http://schemas.microsoft.com/office/drawing/2014/main" id="{6698358E-4DE7-1C12-41BF-9F9C565602F3}"/>
              </a:ext>
            </a:extLst>
          </p:cNvPr>
          <p:cNvSpPr txBox="1"/>
          <p:nvPr/>
        </p:nvSpPr>
        <p:spPr>
          <a:xfrm>
            <a:off x="9498905" y="4258846"/>
            <a:ext cx="133610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Sequence flow</a:t>
            </a:r>
          </a:p>
        </p:txBody>
      </p:sp>
      <p:sp>
        <p:nvSpPr>
          <p:cNvPr id="562" name="Flowchart: Alternate Process 561">
            <a:extLst>
              <a:ext uri="{FF2B5EF4-FFF2-40B4-BE49-F238E27FC236}">
                <a16:creationId xmlns:a16="http://schemas.microsoft.com/office/drawing/2014/main" id="{E5002868-9444-EA27-200E-F7166B30E4FC}"/>
              </a:ext>
            </a:extLst>
          </p:cNvPr>
          <p:cNvSpPr/>
          <p:nvPr/>
        </p:nvSpPr>
        <p:spPr>
          <a:xfrm>
            <a:off x="6889315" y="4561558"/>
            <a:ext cx="793315" cy="438411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Flowchart: Alternate Process 562">
            <a:extLst>
              <a:ext uri="{FF2B5EF4-FFF2-40B4-BE49-F238E27FC236}">
                <a16:creationId xmlns:a16="http://schemas.microsoft.com/office/drawing/2014/main" id="{3AAB1DDA-D7D6-E22B-9A59-4D3F44292BFD}"/>
              </a:ext>
            </a:extLst>
          </p:cNvPr>
          <p:cNvSpPr/>
          <p:nvPr/>
        </p:nvSpPr>
        <p:spPr>
          <a:xfrm>
            <a:off x="7839207" y="4592873"/>
            <a:ext cx="793315" cy="43841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Flowchart: Alternate Process 563">
            <a:extLst>
              <a:ext uri="{FF2B5EF4-FFF2-40B4-BE49-F238E27FC236}">
                <a16:creationId xmlns:a16="http://schemas.microsoft.com/office/drawing/2014/main" id="{45741E68-56A0-062D-DEF3-D62DF4438A9B}"/>
              </a:ext>
            </a:extLst>
          </p:cNvPr>
          <p:cNvSpPr/>
          <p:nvPr/>
        </p:nvSpPr>
        <p:spPr>
          <a:xfrm>
            <a:off x="8736905" y="4592873"/>
            <a:ext cx="793315" cy="438411"/>
          </a:xfrm>
          <a:prstGeom prst="flowChartAlternateProcess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Flowchart: Alternate Process 564">
            <a:extLst>
              <a:ext uri="{FF2B5EF4-FFF2-40B4-BE49-F238E27FC236}">
                <a16:creationId xmlns:a16="http://schemas.microsoft.com/office/drawing/2014/main" id="{E410998D-F461-4DE7-28A6-7F5956F5A935}"/>
              </a:ext>
            </a:extLst>
          </p:cNvPr>
          <p:cNvSpPr/>
          <p:nvPr/>
        </p:nvSpPr>
        <p:spPr>
          <a:xfrm>
            <a:off x="9613725" y="4592873"/>
            <a:ext cx="793315" cy="438411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AD0B8EDF-F995-1B2F-844C-0BEDD5B9980D}"/>
              </a:ext>
            </a:extLst>
          </p:cNvPr>
          <p:cNvSpPr txBox="1"/>
          <p:nvPr/>
        </p:nvSpPr>
        <p:spPr>
          <a:xfrm>
            <a:off x="6931066" y="5156546"/>
            <a:ext cx="7933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Task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6528AE67-A5C9-342C-2D73-39A7B80B352E}"/>
              </a:ext>
            </a:extLst>
          </p:cNvPr>
          <p:cNvSpPr txBox="1"/>
          <p:nvPr/>
        </p:nvSpPr>
        <p:spPr>
          <a:xfrm>
            <a:off x="7880959" y="5146108"/>
            <a:ext cx="7933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Risk Event</a:t>
            </a:r>
          </a:p>
        </p:txBody>
      </p:sp>
      <p:sp>
        <p:nvSpPr>
          <p:cNvPr id="571" name="TextBox 570">
            <a:extLst>
              <a:ext uri="{FF2B5EF4-FFF2-40B4-BE49-F238E27FC236}">
                <a16:creationId xmlns:a16="http://schemas.microsoft.com/office/drawing/2014/main" id="{B5418D35-144C-A38B-8B9F-16A76B519760}"/>
              </a:ext>
            </a:extLst>
          </p:cNvPr>
          <p:cNvSpPr txBox="1"/>
          <p:nvPr/>
        </p:nvSpPr>
        <p:spPr>
          <a:xfrm>
            <a:off x="8740036" y="5151979"/>
            <a:ext cx="7922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Control point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4E6E63A8-D9EC-A127-F30E-0F4B9E1E2AB2}"/>
              </a:ext>
            </a:extLst>
          </p:cNvPr>
          <p:cNvSpPr txBox="1"/>
          <p:nvPr/>
        </p:nvSpPr>
        <p:spPr>
          <a:xfrm>
            <a:off x="9615813" y="5149240"/>
            <a:ext cx="13324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Database interaction</a:t>
            </a:r>
          </a:p>
        </p:txBody>
      </p:sp>
      <p:sp>
        <p:nvSpPr>
          <p:cNvPr id="761" name="TextBox 760">
            <a:extLst>
              <a:ext uri="{FF2B5EF4-FFF2-40B4-BE49-F238E27FC236}">
                <a16:creationId xmlns:a16="http://schemas.microsoft.com/office/drawing/2014/main" id="{ADD67261-3250-1B9E-5D80-F083207A1AFC}"/>
              </a:ext>
            </a:extLst>
          </p:cNvPr>
          <p:cNvSpPr txBox="1"/>
          <p:nvPr/>
        </p:nvSpPr>
        <p:spPr>
          <a:xfrm>
            <a:off x="2393385" y="4961442"/>
            <a:ext cx="3714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ill Sans Nova"/>
              </a:rPr>
              <a:t>LEGENDA ANNOTAZIONE BPNL</a:t>
            </a:r>
          </a:p>
        </p:txBody>
      </p:sp>
      <p:sp>
        <p:nvSpPr>
          <p:cNvPr id="830" name="Rectangle 829">
            <a:extLst>
              <a:ext uri="{FF2B5EF4-FFF2-40B4-BE49-F238E27FC236}">
                <a16:creationId xmlns:a16="http://schemas.microsoft.com/office/drawing/2014/main" id="{9E83CC83-2ABD-693A-92FC-5F069742BDA1}"/>
              </a:ext>
            </a:extLst>
          </p:cNvPr>
          <p:cNvSpPr/>
          <p:nvPr/>
        </p:nvSpPr>
        <p:spPr>
          <a:xfrm>
            <a:off x="6699076" y="3697524"/>
            <a:ext cx="4143507" cy="221841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4" name="Graphic 883" descr="Lente di ingrandimento con riempimento a tinta unita">
            <a:extLst>
              <a:ext uri="{FF2B5EF4-FFF2-40B4-BE49-F238E27FC236}">
                <a16:creationId xmlns:a16="http://schemas.microsoft.com/office/drawing/2014/main" id="{E70C9F76-F17E-F38B-21B5-77DB961D4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3125" y="2447925"/>
            <a:ext cx="542925" cy="495300"/>
          </a:xfrm>
          <a:prstGeom prst="rect">
            <a:avLst/>
          </a:prstGeom>
        </p:spPr>
      </p:pic>
      <p:sp>
        <p:nvSpPr>
          <p:cNvPr id="3" name="Rettangolo 34">
            <a:extLst>
              <a:ext uri="{FF2B5EF4-FFF2-40B4-BE49-F238E27FC236}">
                <a16:creationId xmlns:a16="http://schemas.microsoft.com/office/drawing/2014/main" id="{A409E52E-50EE-8A6B-63A1-3090EE58B0EB}"/>
              </a:ext>
            </a:extLst>
          </p:cNvPr>
          <p:cNvSpPr/>
          <p:nvPr/>
        </p:nvSpPr>
        <p:spPr>
          <a:xfrm>
            <a:off x="6049502" y="-3174"/>
            <a:ext cx="6128637" cy="6002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0">
            <a:extLst>
              <a:ext uri="{FF2B5EF4-FFF2-40B4-BE49-F238E27FC236}">
                <a16:creationId xmlns:a16="http://schemas.microsoft.com/office/drawing/2014/main" id="{B2D67E73-FA1E-7707-AF61-E31F1D679858}"/>
              </a:ext>
            </a:extLst>
          </p:cNvPr>
          <p:cNvSpPr/>
          <p:nvPr/>
        </p:nvSpPr>
        <p:spPr>
          <a:xfrm>
            <a:off x="2453947" y="0"/>
            <a:ext cx="9753886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Rettangolo 23">
            <a:extLst>
              <a:ext uri="{FF2B5EF4-FFF2-40B4-BE49-F238E27FC236}">
                <a16:creationId xmlns:a16="http://schemas.microsoft.com/office/drawing/2014/main" id="{40EE2AC8-41AD-51D3-1B11-682F8412A171}"/>
              </a:ext>
            </a:extLst>
          </p:cNvPr>
          <p:cNvSpPr/>
          <p:nvPr/>
        </p:nvSpPr>
        <p:spPr>
          <a:xfrm>
            <a:off x="0" y="1892"/>
            <a:ext cx="2099389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6B55BEB-BC10-2F89-874B-30A7C0DC3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" y="6003"/>
            <a:ext cx="12206743" cy="6865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phic 13" descr="Segnalibro con riempimento a tinta unita">
            <a:extLst>
              <a:ext uri="{FF2B5EF4-FFF2-40B4-BE49-F238E27FC236}">
                <a16:creationId xmlns:a16="http://schemas.microsoft.com/office/drawing/2014/main" id="{A37C7EE2-5A1E-8C36-8693-F01AC9887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11525250" y="603885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D6596D-7015-72B5-2D16-E14CC020FB4D}"/>
              </a:ext>
            </a:extLst>
          </p:cNvPr>
          <p:cNvSpPr txBox="1"/>
          <p:nvPr/>
        </p:nvSpPr>
        <p:spPr>
          <a:xfrm>
            <a:off x="9744074" y="6343649"/>
            <a:ext cx="1885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latin typeface="Gill Sans Nova"/>
              </a:rPr>
              <a:t>Processo Prenotazione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498E1-E0A3-7ED4-0814-CE2C0389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0">
            <a:extLst>
              <a:ext uri="{FF2B5EF4-FFF2-40B4-BE49-F238E27FC236}">
                <a16:creationId xmlns:a16="http://schemas.microsoft.com/office/drawing/2014/main" id="{DECE1029-A827-C768-0A0E-41DBA0EFD2CE}"/>
              </a:ext>
            </a:extLst>
          </p:cNvPr>
          <p:cNvSpPr/>
          <p:nvPr/>
        </p:nvSpPr>
        <p:spPr>
          <a:xfrm>
            <a:off x="2453947" y="0"/>
            <a:ext cx="9753886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Rettangolo 23">
            <a:extLst>
              <a:ext uri="{FF2B5EF4-FFF2-40B4-BE49-F238E27FC236}">
                <a16:creationId xmlns:a16="http://schemas.microsoft.com/office/drawing/2014/main" id="{B2026BA1-4D04-FAE3-AD0F-59F16BFFC73C}"/>
              </a:ext>
            </a:extLst>
          </p:cNvPr>
          <p:cNvSpPr/>
          <p:nvPr/>
        </p:nvSpPr>
        <p:spPr>
          <a:xfrm>
            <a:off x="0" y="1892"/>
            <a:ext cx="2099389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82D22B2-D1C5-4BE0-87A3-BA14761E5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6"/>
            <a:ext cx="12220936" cy="6863710"/>
          </a:xfrm>
          <a:prstGeom prst="rect">
            <a:avLst/>
          </a:prstGeom>
        </p:spPr>
      </p:pic>
      <p:pic>
        <p:nvPicPr>
          <p:cNvPr id="6" name="Graphic 5" descr="Segnalibro con riempimento a tinta unita">
            <a:extLst>
              <a:ext uri="{FF2B5EF4-FFF2-40B4-BE49-F238E27FC236}">
                <a16:creationId xmlns:a16="http://schemas.microsoft.com/office/drawing/2014/main" id="{36D72A33-7954-E802-A6D9-69A02DA30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11525250" y="603885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1B3C-0400-8C5D-7508-ACDCC3C5EC6E}"/>
              </a:ext>
            </a:extLst>
          </p:cNvPr>
          <p:cNvSpPr txBox="1"/>
          <p:nvPr/>
        </p:nvSpPr>
        <p:spPr>
          <a:xfrm>
            <a:off x="9286875" y="6343649"/>
            <a:ext cx="22383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latin typeface="Gill Sans Nova"/>
              </a:rPr>
              <a:t>Processo Scelta pagamento</a:t>
            </a:r>
          </a:p>
        </p:txBody>
      </p:sp>
    </p:spTree>
    <p:extLst>
      <p:ext uri="{BB962C8B-B14F-4D97-AF65-F5344CB8AC3E}">
        <p14:creationId xmlns:p14="http://schemas.microsoft.com/office/powerpoint/2010/main" val="185556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1296B-55D5-9779-9513-D795FB34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20">
            <a:extLst>
              <a:ext uri="{FF2B5EF4-FFF2-40B4-BE49-F238E27FC236}">
                <a16:creationId xmlns:a16="http://schemas.microsoft.com/office/drawing/2014/main" id="{14B76317-9E52-059E-A26F-2A0D482228ED}"/>
              </a:ext>
            </a:extLst>
          </p:cNvPr>
          <p:cNvSpPr/>
          <p:nvPr/>
        </p:nvSpPr>
        <p:spPr>
          <a:xfrm>
            <a:off x="2453947" y="0"/>
            <a:ext cx="9753886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sp>
        <p:nvSpPr>
          <p:cNvPr id="3" name="Rettangolo 23">
            <a:extLst>
              <a:ext uri="{FF2B5EF4-FFF2-40B4-BE49-F238E27FC236}">
                <a16:creationId xmlns:a16="http://schemas.microsoft.com/office/drawing/2014/main" id="{3A5155A1-F6FA-C103-EA15-E20AD9D51362}"/>
              </a:ext>
            </a:extLst>
          </p:cNvPr>
          <p:cNvSpPr/>
          <p:nvPr/>
        </p:nvSpPr>
        <p:spPr>
          <a:xfrm>
            <a:off x="0" y="1892"/>
            <a:ext cx="2099389" cy="6856107"/>
          </a:xfrm>
          <a:prstGeom prst="rect">
            <a:avLst/>
          </a:prstGeom>
          <a:solidFill>
            <a:srgbClr val="003F7D"/>
          </a:solidFill>
          <a:ln w="12701" cap="flat">
            <a:solidFill>
              <a:srgbClr val="57101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Gill Sans Nov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C6FC66C-9B8F-36C8-8C9B-F554E0B9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57" y="0"/>
            <a:ext cx="12217590" cy="6858000"/>
          </a:xfrm>
          <a:prstGeom prst="rect">
            <a:avLst/>
          </a:prstGeom>
        </p:spPr>
      </p:pic>
      <p:pic>
        <p:nvPicPr>
          <p:cNvPr id="6" name="Graphic 5" descr="Segnalibro con riempimento a tinta unita">
            <a:extLst>
              <a:ext uri="{FF2B5EF4-FFF2-40B4-BE49-F238E27FC236}">
                <a16:creationId xmlns:a16="http://schemas.microsoft.com/office/drawing/2014/main" id="{CD95BAA7-F6A5-2FEB-48D9-710D3C174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-5400000">
            <a:off x="11525250" y="603885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71632-C9A6-9542-D274-4537C0FA693A}"/>
              </a:ext>
            </a:extLst>
          </p:cNvPr>
          <p:cNvSpPr txBox="1"/>
          <p:nvPr/>
        </p:nvSpPr>
        <p:spPr>
          <a:xfrm>
            <a:off x="9534525" y="6343649"/>
            <a:ext cx="19907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latin typeface="Gill Sans Nova"/>
              </a:rPr>
              <a:t>Processo Tariffa flessibile</a:t>
            </a:r>
          </a:p>
        </p:txBody>
      </p:sp>
    </p:spTree>
    <p:extLst>
      <p:ext uri="{BB962C8B-B14F-4D97-AF65-F5344CB8AC3E}">
        <p14:creationId xmlns:p14="http://schemas.microsoft.com/office/powerpoint/2010/main" val="3726213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Presentazione%20vivace%20per%20conferenza</Template>
  <TotalTime>1381</TotalTime>
  <Words>2334</Words>
  <Application>Microsoft Office PowerPoint</Application>
  <PresentationFormat>Widescreen</PresentationFormat>
  <Paragraphs>566</Paragraphs>
  <Slides>32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Aptos</vt:lpstr>
      <vt:lpstr>Aptos Display</vt:lpstr>
      <vt:lpstr>Aptos Narrow</vt:lpstr>
      <vt:lpstr>Arial</vt:lpstr>
      <vt:lpstr>Calibri</vt:lpstr>
      <vt:lpstr>Gill Sans MT</vt:lpstr>
      <vt:lpstr>Gill Sans Nova</vt:lpstr>
      <vt:lpstr>Office Theme</vt:lpstr>
      <vt:lpstr>Laboratorio con le imprese: CDS Hotels</vt:lpstr>
      <vt:lpstr>Agenda</vt:lpstr>
      <vt:lpstr>Catena CDS in breve</vt:lpstr>
      <vt:lpstr>Analisi Effettuate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Agenda</vt:lpstr>
      <vt:lpstr>Tasso di abbandono nel trimestre  </vt:lpstr>
      <vt:lpstr>Tasso di abbandono per ciascun mese</vt:lpstr>
      <vt:lpstr>Considerazioni sui risultati ottenuti </vt:lpstr>
      <vt:lpstr>Agenda</vt:lpstr>
      <vt:lpstr>Presentazione standard di PowerPoint</vt:lpstr>
      <vt:lpstr>Grazie per l'attenzione.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Ludovica Mirto</dc:creator>
  <cp:lastModifiedBy>Ludovica Mirto</cp:lastModifiedBy>
  <cp:revision>8</cp:revision>
  <dcterms:created xsi:type="dcterms:W3CDTF">2025-04-01T09:33:42Z</dcterms:created>
  <dcterms:modified xsi:type="dcterms:W3CDTF">2025-05-14T09:38:05Z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